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58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1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8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7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6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28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0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1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7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274D-A3AE-4365-AD8F-4D6738710B3A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6F05-F0DF-434C-89CB-5EECC7A6F5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65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IBM-Coursera</a:t>
            </a:r>
            <a:b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Course 9 - DATA SCIENCE CAPSTONE:</a:t>
            </a:r>
            <a:b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BATTLE OF THE NEIGHBORHOODS 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7041"/>
            <a:ext cx="9144000" cy="1655762"/>
          </a:xfrm>
        </p:spPr>
        <p:txBody>
          <a:bodyPr/>
          <a:lstStyle/>
          <a:p>
            <a:r>
              <a:rPr lang="en-CA" dirty="0" smtClean="0"/>
              <a:t>PROJECT TITLE:</a:t>
            </a:r>
          </a:p>
          <a:p>
            <a:r>
              <a:rPr lang="en-CA" dirty="0" smtClean="0"/>
              <a:t>WHERE TO LIVE IN CALGARY? (CANADA)</a:t>
            </a:r>
            <a:endParaRPr lang="en-CA" dirty="0"/>
          </a:p>
          <a:p>
            <a:r>
              <a:rPr lang="en-CA" dirty="0" smtClean="0"/>
              <a:t>BY: Juan Sebastian Gomez Ramirez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01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5. FOURSQUARE AND NEIGHBORHOODS’ VENUES PROFILING</a:t>
            </a:r>
            <a:endParaRPr lang="en-CA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1426956"/>
            <a:ext cx="5901456" cy="5224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0475" y="2700068"/>
            <a:ext cx="4149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FOURSQUARE API</a:t>
            </a:r>
          </a:p>
          <a:p>
            <a:pPr algn="ctr"/>
            <a:r>
              <a:rPr lang="en-CA" dirty="0" smtClean="0"/>
              <a:t>+</a:t>
            </a:r>
          </a:p>
          <a:p>
            <a:pPr algn="ctr"/>
            <a:r>
              <a:rPr lang="en-CA" dirty="0" smtClean="0"/>
              <a:t>CALGARY NEIGHBORHOODS GEOGRAPHIC COORDINATES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RADIUS OF INVESTIGATION: 1000 m FROM MAP MARK</a:t>
            </a:r>
          </a:p>
          <a:p>
            <a:pPr algn="ctr"/>
            <a:r>
              <a:rPr lang="en-CA" dirty="0" smtClean="0"/>
              <a:t>LIMIT OF VENUES: 100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151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6. TOP NEIGHBORHOODS ACCORDING TO CONDITIONS: NEARBY GROCERY STORES, RESTAURANTS AND PARKS.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53" y="1734733"/>
            <a:ext cx="3499732" cy="4931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4" y="4359368"/>
            <a:ext cx="7839705" cy="1114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45" y="2501660"/>
            <a:ext cx="6297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THE CODE USED ON THIS STAGE WAS DESIGNED TO TAKE INTO ACCOUNT THE THREE MAIN VENUES CONSIDERED IN THE STUDY. VARIATIONS CAN BE MADE ACCORDING WITH THE USER’S TASTE</a:t>
            </a:r>
            <a:endParaRPr lang="en-CA" dirty="0"/>
          </a:p>
        </p:txBody>
      </p:sp>
      <p:sp>
        <p:nvSpPr>
          <p:cNvPr id="6" name="Down Arrow 5"/>
          <p:cNvSpPr/>
          <p:nvPr/>
        </p:nvSpPr>
        <p:spPr>
          <a:xfrm>
            <a:off x="3441940" y="3424990"/>
            <a:ext cx="948905" cy="77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8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7. POPULATION DENSITY ANALYSIS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44" y="1426956"/>
            <a:ext cx="8517485" cy="5316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7351" y="3623663"/>
            <a:ext cx="309688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CENTRAL AND SOUTHERN BOUNDS POSSES THE HIGHER POPULATION DENSITY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37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CLUSTERED NEIGHBORHOODS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35" y="972815"/>
            <a:ext cx="9376104" cy="54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1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RESULTS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1233576"/>
            <a:ext cx="12056075" cy="52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3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DISCUSSION AND RECOMMENDATIONS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1813254"/>
            <a:ext cx="11478524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5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CONCLUSIONS</a:t>
            </a:r>
            <a:endParaRPr lang="en-CA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8" y="2206475"/>
            <a:ext cx="1120301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675"/>
            <a:ext cx="12192000" cy="3676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2702" y="94891"/>
            <a:ext cx="7824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1: INTRODUCTION &amp; PROBLEM DESCRIPTION</a:t>
            </a:r>
            <a:endParaRPr lang="en-CA" sz="3000" b="1" dirty="0"/>
          </a:p>
        </p:txBody>
      </p:sp>
    </p:spTree>
    <p:extLst>
      <p:ext uri="{BB962C8B-B14F-4D97-AF65-F5344CB8AC3E}">
        <p14:creationId xmlns:p14="http://schemas.microsoft.com/office/powerpoint/2010/main" val="334285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7592" y="69012"/>
            <a:ext cx="7824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1: INTRODUCTION &amp; PROBLEM DESCRIPTION</a:t>
            </a:r>
            <a:endParaRPr lang="en-CA" sz="3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1" y="1224950"/>
            <a:ext cx="10019580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7592" y="69012"/>
            <a:ext cx="7824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1: INTRODUCTION &amp; PROBLEM DESCRIPTION</a:t>
            </a:r>
            <a:endParaRPr lang="en-CA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" y="1949031"/>
            <a:ext cx="119157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1. WIKIPEDIA DATA-SET WEB SCRAPING</a:t>
            </a:r>
            <a:endParaRPr lang="en-CA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1426956"/>
            <a:ext cx="1201084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2. DATA-SET CLEAN UP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175"/>
            <a:ext cx="9820275" cy="4533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7464" y="3033963"/>
            <a:ext cx="217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FUNCTIONS USED FOR THE CLEAN UP STAGE:</a:t>
            </a:r>
          </a:p>
          <a:p>
            <a:pPr algn="ctr"/>
            <a:endParaRPr lang="en-CA" b="1" dirty="0" smtClean="0"/>
          </a:p>
          <a:p>
            <a:pPr marL="342900" indent="-342900" algn="ctr">
              <a:buAutoNum type="arabicPeriod"/>
            </a:pPr>
            <a:r>
              <a:rPr lang="en-CA" b="1" dirty="0" err="1" smtClean="0"/>
              <a:t>df.drop</a:t>
            </a:r>
            <a:r>
              <a:rPr lang="en-CA" b="1" dirty="0" smtClean="0"/>
              <a:t>[]</a:t>
            </a:r>
          </a:p>
          <a:p>
            <a:pPr marL="342900" indent="-342900" algn="ctr">
              <a:buAutoNum type="arabicPeriod"/>
            </a:pPr>
            <a:r>
              <a:rPr lang="en-CA" b="1" dirty="0" err="1" smtClean="0"/>
              <a:t>df.rename</a:t>
            </a:r>
            <a:r>
              <a:rPr lang="en-CA" b="1" dirty="0" smtClean="0"/>
              <a:t>()</a:t>
            </a:r>
          </a:p>
          <a:p>
            <a:pPr marL="342900" indent="-342900" algn="ctr">
              <a:buAutoNum type="arabicPeriod"/>
            </a:pPr>
            <a:r>
              <a:rPr lang="en-CA" b="1" dirty="0" err="1" smtClean="0"/>
              <a:t>df.reset_index</a:t>
            </a:r>
            <a:r>
              <a:rPr lang="en-CA" b="1" dirty="0" smtClean="0"/>
              <a:t>()</a:t>
            </a:r>
          </a:p>
          <a:p>
            <a:pPr marL="342900" indent="-342900" algn="ctr">
              <a:buAutoNum type="arabicPeriod"/>
            </a:pPr>
            <a:r>
              <a:rPr lang="en-CA" b="1" dirty="0" err="1" smtClean="0"/>
              <a:t>df.shape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3280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/>
              <a:t>3</a:t>
            </a:r>
            <a:r>
              <a:rPr lang="en-CA" sz="2000" b="1" dirty="0" smtClean="0"/>
              <a:t>. GEOGRAPHIC COORDINATES DATA-SET SCRAPING</a:t>
            </a:r>
            <a:endParaRPr lang="en-CA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" y="1917401"/>
            <a:ext cx="12122989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/>
              <a:t>3</a:t>
            </a:r>
            <a:r>
              <a:rPr lang="en-CA" sz="2000" b="1" dirty="0" smtClean="0"/>
              <a:t>. MERGE GEOGRAPHIC COORDINATES DATA-SET &amp; DEMOGRAPHIC DATA-SET</a:t>
            </a:r>
            <a:endParaRPr lang="en-CA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486"/>
            <a:ext cx="12114989" cy="51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9184" y="103517"/>
            <a:ext cx="797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 smtClean="0"/>
              <a:t>WEEK 2: CODING AND PROBLEM SOLVING METHODOLOGY</a:t>
            </a:r>
          </a:p>
          <a:p>
            <a:pPr algn="ctr"/>
            <a:r>
              <a:rPr lang="en-CA" sz="2000" b="1" dirty="0" smtClean="0"/>
              <a:t>4. CALGARY NEIGHBORHOODS</a:t>
            </a:r>
            <a:endParaRPr lang="en-CA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4" y="1587260"/>
            <a:ext cx="8526600" cy="4980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0528" y="1863306"/>
            <a:ext cx="2389517" cy="370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NORTH SIDE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4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258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IBM-Coursera Course 9 - DATA SCIENCE CAPSTONE: BATTLE OF THE NEIGHBORHOODS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IBM-Coursera Course 9 - DATA SCIENCE CAPSTONE: BATTLE OF THE NEIGHBORHOODS</dc:title>
  <dc:creator>Nathalia Ardila</dc:creator>
  <cp:lastModifiedBy>Nathalia Ardila</cp:lastModifiedBy>
  <cp:revision>6</cp:revision>
  <dcterms:created xsi:type="dcterms:W3CDTF">2019-08-10T06:38:46Z</dcterms:created>
  <dcterms:modified xsi:type="dcterms:W3CDTF">2019-08-10T07:20:33Z</dcterms:modified>
</cp:coreProperties>
</file>