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</p:sldIdLst>
  <p:sldSz cx="2519997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85BB81-40AA-49C6-9143-E4D7FE2BE132}" v="670" dt="2020-05-14T08:48:38.346"/>
    <p1510:client id="{CB059857-3758-4E51-B516-775047C46B99}" v="850" dt="2020-05-19T05:14:55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na Catalina Baquero Mojica" userId="79b091ec-2d68-4419-b733-b07cd71d8955" providerId="ADAL" clId="{5B1B9C0C-9546-B444-ACEC-05D57602A96A}"/>
    <pc:docChg chg="custSel modSld">
      <pc:chgData name="Gina Catalina Baquero Mojica" userId="79b091ec-2d68-4419-b733-b07cd71d8955" providerId="ADAL" clId="{5B1B9C0C-9546-B444-ACEC-05D57602A96A}" dt="2020-05-14T07:10:56.047" v="113"/>
      <pc:docMkLst>
        <pc:docMk/>
      </pc:docMkLst>
      <pc:sldChg chg="addSp delSp modSp">
        <pc:chgData name="Gina Catalina Baquero Mojica" userId="79b091ec-2d68-4419-b733-b07cd71d8955" providerId="ADAL" clId="{5B1B9C0C-9546-B444-ACEC-05D57602A96A}" dt="2020-05-14T07:10:56.047" v="113"/>
        <pc:sldMkLst>
          <pc:docMk/>
          <pc:sldMk cId="3140257678" sldId="256"/>
        </pc:sldMkLst>
        <pc:spChg chg="mod">
          <ac:chgData name="Gina Catalina Baquero Mojica" userId="79b091ec-2d68-4419-b733-b07cd71d8955" providerId="ADAL" clId="{5B1B9C0C-9546-B444-ACEC-05D57602A96A}" dt="2020-05-14T06:52:22.568" v="48" actId="1076"/>
          <ac:spMkLst>
            <pc:docMk/>
            <pc:sldMk cId="3140257678" sldId="256"/>
            <ac:spMk id="326" creationId="{EF590D45-091C-4429-902D-DEED0EF2F0DD}"/>
          </ac:spMkLst>
        </pc:spChg>
        <pc:grpChg chg="add del">
          <ac:chgData name="Gina Catalina Baquero Mojica" userId="79b091ec-2d68-4419-b733-b07cd71d8955" providerId="ADAL" clId="{5B1B9C0C-9546-B444-ACEC-05D57602A96A}" dt="2020-05-14T06:50:09.386" v="14"/>
          <ac:grpSpMkLst>
            <pc:docMk/>
            <pc:sldMk cId="3140257678" sldId="256"/>
            <ac:grpSpMk id="6" creationId="{C7E6EF33-511A-4F45-92B9-2EA506614CB4}"/>
          </ac:grpSpMkLst>
        </pc:grpChg>
        <pc:grpChg chg="add del">
          <ac:chgData name="Gina Catalina Baquero Mojica" userId="79b091ec-2d68-4419-b733-b07cd71d8955" providerId="ADAL" clId="{5B1B9C0C-9546-B444-ACEC-05D57602A96A}" dt="2020-05-14T06:50:09.396" v="15"/>
          <ac:grpSpMkLst>
            <pc:docMk/>
            <pc:sldMk cId="3140257678" sldId="256"/>
            <ac:grpSpMk id="11" creationId="{B557127A-9FAC-404E-9EB6-0F279A7055A9}"/>
          </ac:grpSpMkLst>
        </pc:grpChg>
        <pc:grpChg chg="add del">
          <ac:chgData name="Gina Catalina Baquero Mojica" userId="79b091ec-2d68-4419-b733-b07cd71d8955" providerId="ADAL" clId="{5B1B9C0C-9546-B444-ACEC-05D57602A96A}" dt="2020-05-14T06:50:21.895" v="21"/>
          <ac:grpSpMkLst>
            <pc:docMk/>
            <pc:sldMk cId="3140257678" sldId="256"/>
            <ac:grpSpMk id="14" creationId="{DFC96486-8452-FA47-9A6A-0E9089AF4C97}"/>
          </ac:grpSpMkLst>
        </pc:grpChg>
        <pc:grpChg chg="add del">
          <ac:chgData name="Gina Catalina Baquero Mojica" userId="79b091ec-2d68-4419-b733-b07cd71d8955" providerId="ADAL" clId="{5B1B9C0C-9546-B444-ACEC-05D57602A96A}" dt="2020-05-14T06:51:19.487" v="33"/>
          <ac:grpSpMkLst>
            <pc:docMk/>
            <pc:sldMk cId="3140257678" sldId="256"/>
            <ac:grpSpMk id="20" creationId="{2106A73E-2A84-BD4E-A062-F2DF76B883BF}"/>
          </ac:grpSpMkLst>
        </pc:grpChg>
        <pc:grpChg chg="add">
          <ac:chgData name="Gina Catalina Baquero Mojica" userId="79b091ec-2d68-4419-b733-b07cd71d8955" providerId="ADAL" clId="{5B1B9C0C-9546-B444-ACEC-05D57602A96A}" dt="2020-05-14T06:51:19.487" v="33"/>
          <ac:grpSpMkLst>
            <pc:docMk/>
            <pc:sldMk cId="3140257678" sldId="256"/>
            <ac:grpSpMk id="23" creationId="{F6BD50FD-5D62-174B-9CCF-AF60EE1B8918}"/>
          </ac:grpSpMkLst>
        </pc:grpChg>
        <pc:grpChg chg="add del">
          <ac:chgData name="Gina Catalina Baquero Mojica" userId="79b091ec-2d68-4419-b733-b07cd71d8955" providerId="ADAL" clId="{5B1B9C0C-9546-B444-ACEC-05D57602A96A}" dt="2020-05-14T06:51:23.403" v="39"/>
          <ac:grpSpMkLst>
            <pc:docMk/>
            <pc:sldMk cId="3140257678" sldId="256"/>
            <ac:grpSpMk id="26" creationId="{468F966D-EBD5-BE42-A273-6BDFA4AB4603}"/>
          </ac:grpSpMkLst>
        </pc:grpChg>
        <pc:grpChg chg="add del">
          <ac:chgData name="Gina Catalina Baquero Mojica" userId="79b091ec-2d68-4419-b733-b07cd71d8955" providerId="ADAL" clId="{5B1B9C0C-9546-B444-ACEC-05D57602A96A}" dt="2020-05-14T06:51:24.554" v="41"/>
          <ac:grpSpMkLst>
            <pc:docMk/>
            <pc:sldMk cId="3140257678" sldId="256"/>
            <ac:grpSpMk id="29" creationId="{A14694AC-BC0B-8644-B2C3-406BFBBCF89C}"/>
          </ac:grpSpMkLst>
        </pc:grpChg>
        <pc:grpChg chg="add">
          <ac:chgData name="Gina Catalina Baquero Mojica" userId="79b091ec-2d68-4419-b733-b07cd71d8955" providerId="ADAL" clId="{5B1B9C0C-9546-B444-ACEC-05D57602A96A}" dt="2020-05-14T06:51:24.554" v="41"/>
          <ac:grpSpMkLst>
            <pc:docMk/>
            <pc:sldMk cId="3140257678" sldId="256"/>
            <ac:grpSpMk id="31" creationId="{8F1E4940-CD96-0B4C-ACA7-B3B86A4D8B33}"/>
          </ac:grpSpMkLst>
        </pc:grpChg>
        <pc:grpChg chg="add del">
          <ac:chgData name="Gina Catalina Baquero Mojica" userId="79b091ec-2d68-4419-b733-b07cd71d8955" providerId="ADAL" clId="{5B1B9C0C-9546-B444-ACEC-05D57602A96A}" dt="2020-05-14T06:53:24.288" v="85"/>
          <ac:grpSpMkLst>
            <pc:docMk/>
            <pc:sldMk cId="3140257678" sldId="256"/>
            <ac:grpSpMk id="47" creationId="{8FA833CC-DDC0-F24E-8889-4CC85F2344F8}"/>
          </ac:grpSpMkLst>
        </pc:grpChg>
        <pc:grpChg chg="add del">
          <ac:chgData name="Gina Catalina Baquero Mojica" userId="79b091ec-2d68-4419-b733-b07cd71d8955" providerId="ADAL" clId="{5B1B9C0C-9546-B444-ACEC-05D57602A96A}" dt="2020-05-14T06:53:37.438" v="103"/>
          <ac:grpSpMkLst>
            <pc:docMk/>
            <pc:sldMk cId="3140257678" sldId="256"/>
            <ac:grpSpMk id="48" creationId="{8265DB12-BEAD-0A4B-825C-2E446F072D6B}"/>
          </ac:grpSpMkLst>
        </pc:grpChg>
        <pc:grpChg chg="add del">
          <ac:chgData name="Gina Catalina Baquero Mojica" userId="79b091ec-2d68-4419-b733-b07cd71d8955" providerId="ADAL" clId="{5B1B9C0C-9546-B444-ACEC-05D57602A96A}" dt="2020-05-14T06:52:47.716" v="62"/>
          <ac:grpSpMkLst>
            <pc:docMk/>
            <pc:sldMk cId="3140257678" sldId="256"/>
            <ac:grpSpMk id="51" creationId="{25D50B8E-74E7-B046-9571-63FB4F114D8D}"/>
          </ac:grpSpMkLst>
        </pc:grpChg>
        <pc:grpChg chg="add del">
          <ac:chgData name="Gina Catalina Baquero Mojica" userId="79b091ec-2d68-4419-b733-b07cd71d8955" providerId="ADAL" clId="{5B1B9C0C-9546-B444-ACEC-05D57602A96A}" dt="2020-05-14T06:53:33.558" v="100"/>
          <ac:grpSpMkLst>
            <pc:docMk/>
            <pc:sldMk cId="3140257678" sldId="256"/>
            <ac:grpSpMk id="54" creationId="{14E9D26A-38FD-C641-B1B3-7DAA867AD93D}"/>
          </ac:grpSpMkLst>
        </pc:grpChg>
        <pc:grpChg chg="add del">
          <ac:chgData name="Gina Catalina Baquero Mojica" userId="79b091ec-2d68-4419-b733-b07cd71d8955" providerId="ADAL" clId="{5B1B9C0C-9546-B444-ACEC-05D57602A96A}" dt="2020-05-14T06:53:30.498" v="94"/>
          <ac:grpSpMkLst>
            <pc:docMk/>
            <pc:sldMk cId="3140257678" sldId="256"/>
            <ac:grpSpMk id="58" creationId="{D2D424D2-4E2D-504F-9135-F925F3A3764F}"/>
          </ac:grpSpMkLst>
        </pc:grpChg>
        <pc:grpChg chg="add del">
          <ac:chgData name="Gina Catalina Baquero Mojica" userId="79b091ec-2d68-4419-b733-b07cd71d8955" providerId="ADAL" clId="{5B1B9C0C-9546-B444-ACEC-05D57602A96A}" dt="2020-05-14T06:53:28.177" v="89"/>
          <ac:grpSpMkLst>
            <pc:docMk/>
            <pc:sldMk cId="3140257678" sldId="256"/>
            <ac:grpSpMk id="61" creationId="{48E14ED5-7819-7E48-92B9-D688E4792F76}"/>
          </ac:grpSpMkLst>
        </pc:grpChg>
        <pc:grpChg chg="add del">
          <ac:chgData name="Gina Catalina Baquero Mojica" userId="79b091ec-2d68-4419-b733-b07cd71d8955" providerId="ADAL" clId="{5B1B9C0C-9546-B444-ACEC-05D57602A96A}" dt="2020-05-14T06:53:18.156" v="76"/>
          <ac:grpSpMkLst>
            <pc:docMk/>
            <pc:sldMk cId="3140257678" sldId="256"/>
            <ac:grpSpMk id="449" creationId="{E8F05F2A-4DC1-E246-BA2D-D11178CA1D19}"/>
          </ac:grpSpMkLst>
        </pc:grpChg>
        <pc:inkChg chg="add del">
          <ac:chgData name="Gina Catalina Baquero Mojica" userId="79b091ec-2d68-4419-b733-b07cd71d8955" providerId="ADAL" clId="{5B1B9C0C-9546-B444-ACEC-05D57602A96A}" dt="2020-05-14T07:10:24.552" v="109"/>
          <ac:inkMkLst>
            <pc:docMk/>
            <pc:sldMk cId="3140257678" sldId="256"/>
            <ac:inkMk id="2" creationId="{90FF93A8-FD7F-8D46-ADBE-7FA6813AE636}"/>
          </ac:inkMkLst>
        </pc:inkChg>
        <pc:inkChg chg="add del topLvl">
          <ac:chgData name="Gina Catalina Baquero Mojica" userId="79b091ec-2d68-4419-b733-b07cd71d8955" providerId="ADAL" clId="{5B1B9C0C-9546-B444-ACEC-05D57602A96A}" dt="2020-05-14T06:50:09.386" v="14"/>
          <ac:inkMkLst>
            <pc:docMk/>
            <pc:sldMk cId="3140257678" sldId="256"/>
            <ac:inkMk id="2" creationId="{CBBEE5D7-7926-AE4E-87D2-A5E4163C92F5}"/>
          </ac:inkMkLst>
        </pc:inkChg>
        <pc:inkChg chg="add del">
          <ac:chgData name="Gina Catalina Baquero Mojica" userId="79b091ec-2d68-4419-b733-b07cd71d8955" providerId="ADAL" clId="{5B1B9C0C-9546-B444-ACEC-05D57602A96A}" dt="2020-05-14T07:10:47.890" v="111"/>
          <ac:inkMkLst>
            <pc:docMk/>
            <pc:sldMk cId="3140257678" sldId="256"/>
            <ac:inkMk id="3" creationId="{3F7FED34-B033-0945-AE1F-85B6A2025A6B}"/>
          </ac:inkMkLst>
        </pc:inkChg>
        <pc:inkChg chg="add del topLvl">
          <ac:chgData name="Gina Catalina Baquero Mojica" userId="79b091ec-2d68-4419-b733-b07cd71d8955" providerId="ADAL" clId="{5B1B9C0C-9546-B444-ACEC-05D57602A96A}" dt="2020-05-14T06:50:09.403" v="17"/>
          <ac:inkMkLst>
            <pc:docMk/>
            <pc:sldMk cId="3140257678" sldId="256"/>
            <ac:inkMk id="3" creationId="{C96AD26C-7145-EB48-A0FE-65F4C7CEA249}"/>
          </ac:inkMkLst>
        </pc:inkChg>
        <pc:inkChg chg="add del">
          <ac:chgData name="Gina Catalina Baquero Mojica" userId="79b091ec-2d68-4419-b733-b07cd71d8955" providerId="ADAL" clId="{5B1B9C0C-9546-B444-ACEC-05D57602A96A}" dt="2020-05-14T06:50:09.378" v="12"/>
          <ac:inkMkLst>
            <pc:docMk/>
            <pc:sldMk cId="3140257678" sldId="256"/>
            <ac:inkMk id="4" creationId="{D43F95FD-8819-5D40-BE9B-12D7EAB95D1A}"/>
          </ac:inkMkLst>
        </pc:inkChg>
        <pc:inkChg chg="add del">
          <ac:chgData name="Gina Catalina Baquero Mojica" userId="79b091ec-2d68-4419-b733-b07cd71d8955" providerId="ADAL" clId="{5B1B9C0C-9546-B444-ACEC-05D57602A96A}" dt="2020-05-14T07:10:56.047" v="113"/>
          <ac:inkMkLst>
            <pc:docMk/>
            <pc:sldMk cId="3140257678" sldId="256"/>
            <ac:inkMk id="4" creationId="{D72C3D28-E37D-F145-A586-B4FB42EDDB3C}"/>
          </ac:inkMkLst>
        </pc:inkChg>
        <pc:inkChg chg="add del">
          <ac:chgData name="Gina Catalina Baquero Mojica" userId="79b091ec-2d68-4419-b733-b07cd71d8955" providerId="ADAL" clId="{5B1B9C0C-9546-B444-ACEC-05D57602A96A}" dt="2020-05-14T06:50:09.375" v="11"/>
          <ac:inkMkLst>
            <pc:docMk/>
            <pc:sldMk cId="3140257678" sldId="256"/>
            <ac:inkMk id="5" creationId="{7250E838-421F-7743-B0FE-45CFBE1A1A40}"/>
          </ac:inkMkLst>
        </pc:inkChg>
        <pc:inkChg chg="add del">
          <ac:chgData name="Gina Catalina Baquero Mojica" userId="79b091ec-2d68-4419-b733-b07cd71d8955" providerId="ADAL" clId="{5B1B9C0C-9546-B444-ACEC-05D57602A96A}" dt="2020-05-14T06:50:00.531" v="6"/>
          <ac:inkMkLst>
            <pc:docMk/>
            <pc:sldMk cId="3140257678" sldId="256"/>
            <ac:inkMk id="7" creationId="{9C2FD7D9-2832-E743-9E90-47169FFC008B}"/>
          </ac:inkMkLst>
        </pc:inkChg>
        <pc:inkChg chg="add del">
          <ac:chgData name="Gina Catalina Baquero Mojica" userId="79b091ec-2d68-4419-b733-b07cd71d8955" providerId="ADAL" clId="{5B1B9C0C-9546-B444-ACEC-05D57602A96A}" dt="2020-05-14T06:50:09.380" v="13"/>
          <ac:inkMkLst>
            <pc:docMk/>
            <pc:sldMk cId="3140257678" sldId="256"/>
            <ac:inkMk id="8" creationId="{21AF5B7D-4AF4-1D4D-BB36-4F4B2E9F036C}"/>
          </ac:inkMkLst>
        </pc:inkChg>
        <pc:inkChg chg="add del topLvl">
          <ac:chgData name="Gina Catalina Baquero Mojica" userId="79b091ec-2d68-4419-b733-b07cd71d8955" providerId="ADAL" clId="{5B1B9C0C-9546-B444-ACEC-05D57602A96A}" dt="2020-05-14T06:50:09.396" v="15"/>
          <ac:inkMkLst>
            <pc:docMk/>
            <pc:sldMk cId="3140257678" sldId="256"/>
            <ac:inkMk id="9" creationId="{D1751BD3-F4F4-0A48-8ABF-D9FD75689D47}"/>
          </ac:inkMkLst>
        </pc:inkChg>
        <pc:inkChg chg="add del topLvl">
          <ac:chgData name="Gina Catalina Baquero Mojica" userId="79b091ec-2d68-4419-b733-b07cd71d8955" providerId="ADAL" clId="{5B1B9C0C-9546-B444-ACEC-05D57602A96A}" dt="2020-05-14T06:50:09.400" v="16"/>
          <ac:inkMkLst>
            <pc:docMk/>
            <pc:sldMk cId="3140257678" sldId="256"/>
            <ac:inkMk id="10" creationId="{10BDAC0A-46F6-E742-B47B-0B216F1C2755}"/>
          </ac:inkMkLst>
        </pc:inkChg>
        <pc:inkChg chg="add del topLvl">
          <ac:chgData name="Gina Catalina Baquero Mojica" userId="79b091ec-2d68-4419-b733-b07cd71d8955" providerId="ADAL" clId="{5B1B9C0C-9546-B444-ACEC-05D57602A96A}" dt="2020-05-14T06:50:21.901" v="22"/>
          <ac:inkMkLst>
            <pc:docMk/>
            <pc:sldMk cId="3140257678" sldId="256"/>
            <ac:inkMk id="12" creationId="{B068DE23-C11F-164F-80F8-A40C4E9C9511}"/>
          </ac:inkMkLst>
        </pc:inkChg>
        <pc:inkChg chg="add del topLvl">
          <ac:chgData name="Gina Catalina Baquero Mojica" userId="79b091ec-2d68-4419-b733-b07cd71d8955" providerId="ADAL" clId="{5B1B9C0C-9546-B444-ACEC-05D57602A96A}" dt="2020-05-14T06:50:21.895" v="21"/>
          <ac:inkMkLst>
            <pc:docMk/>
            <pc:sldMk cId="3140257678" sldId="256"/>
            <ac:inkMk id="13" creationId="{6E8B356F-6E71-8E41-9E92-814EB726AA04}"/>
          </ac:inkMkLst>
        </pc:inkChg>
        <pc:inkChg chg="add del">
          <ac:chgData name="Gina Catalina Baquero Mojica" userId="79b091ec-2d68-4419-b733-b07cd71d8955" providerId="ADAL" clId="{5B1B9C0C-9546-B444-ACEC-05D57602A96A}" dt="2020-05-14T06:50:54.147" v="24"/>
          <ac:inkMkLst>
            <pc:docMk/>
            <pc:sldMk cId="3140257678" sldId="256"/>
            <ac:inkMk id="15" creationId="{A8F176C9-DF8F-C64E-8BC5-E578DD5D6651}"/>
          </ac:inkMkLst>
        </pc:inkChg>
        <pc:inkChg chg="add del">
          <ac:chgData name="Gina Catalina Baquero Mojica" userId="79b091ec-2d68-4419-b733-b07cd71d8955" providerId="ADAL" clId="{5B1B9C0C-9546-B444-ACEC-05D57602A96A}" dt="2020-05-14T06:51:06.430" v="26"/>
          <ac:inkMkLst>
            <pc:docMk/>
            <pc:sldMk cId="3140257678" sldId="256"/>
            <ac:inkMk id="16" creationId="{F8D6A6D1-BA50-8C42-9F46-E93DDCD5C159}"/>
          </ac:inkMkLst>
        </pc:inkChg>
        <pc:inkChg chg="add topLvl">
          <ac:chgData name="Gina Catalina Baquero Mojica" userId="79b091ec-2d68-4419-b733-b07cd71d8955" providerId="ADAL" clId="{5B1B9C0C-9546-B444-ACEC-05D57602A96A}" dt="2020-05-14T06:51:19.487" v="33"/>
          <ac:inkMkLst>
            <pc:docMk/>
            <pc:sldMk cId="3140257678" sldId="256"/>
            <ac:inkMk id="17" creationId="{1EA63893-117D-6540-A424-3AE29DDF728B}"/>
          </ac:inkMkLst>
        </pc:inkChg>
        <pc:inkChg chg="add topLvl">
          <ac:chgData name="Gina Catalina Baquero Mojica" userId="79b091ec-2d68-4419-b733-b07cd71d8955" providerId="ADAL" clId="{5B1B9C0C-9546-B444-ACEC-05D57602A96A}" dt="2020-05-14T06:51:19.487" v="33"/>
          <ac:inkMkLst>
            <pc:docMk/>
            <pc:sldMk cId="3140257678" sldId="256"/>
            <ac:inkMk id="18" creationId="{B7A1E7B6-6E06-574D-9942-EA9D9350F2A6}"/>
          </ac:inkMkLst>
        </pc:inkChg>
        <pc:inkChg chg="add topLvl">
          <ac:chgData name="Gina Catalina Baquero Mojica" userId="79b091ec-2d68-4419-b733-b07cd71d8955" providerId="ADAL" clId="{5B1B9C0C-9546-B444-ACEC-05D57602A96A}" dt="2020-05-14T06:51:19.487" v="33"/>
          <ac:inkMkLst>
            <pc:docMk/>
            <pc:sldMk cId="3140257678" sldId="256"/>
            <ac:inkMk id="19" creationId="{C634E76F-FFE7-AD46-8E5C-8AF1AA9593E4}"/>
          </ac:inkMkLst>
        </pc:inkChg>
        <pc:inkChg chg="add">
          <ac:chgData name="Gina Catalina Baquero Mojica" userId="79b091ec-2d68-4419-b733-b07cd71d8955" providerId="ADAL" clId="{5B1B9C0C-9546-B444-ACEC-05D57602A96A}" dt="2020-05-14T06:51:17.289" v="31"/>
          <ac:inkMkLst>
            <pc:docMk/>
            <pc:sldMk cId="3140257678" sldId="256"/>
            <ac:inkMk id="21" creationId="{7A646BB0-A718-D14D-B4E3-B7573C4543A7}"/>
          </ac:inkMkLst>
        </pc:inkChg>
        <pc:inkChg chg="add">
          <ac:chgData name="Gina Catalina Baquero Mojica" userId="79b091ec-2d68-4419-b733-b07cd71d8955" providerId="ADAL" clId="{5B1B9C0C-9546-B444-ACEC-05D57602A96A}" dt="2020-05-14T06:51:17.807" v="32"/>
          <ac:inkMkLst>
            <pc:docMk/>
            <pc:sldMk cId="3140257678" sldId="256"/>
            <ac:inkMk id="22" creationId="{2662C1C3-92E1-0F46-9C2F-BC0A56695C76}"/>
          </ac:inkMkLst>
        </pc:inkChg>
        <pc:inkChg chg="add topLvl">
          <ac:chgData name="Gina Catalina Baquero Mojica" userId="79b091ec-2d68-4419-b733-b07cd71d8955" providerId="ADAL" clId="{5B1B9C0C-9546-B444-ACEC-05D57602A96A}" dt="2020-05-14T06:51:24.554" v="41"/>
          <ac:inkMkLst>
            <pc:docMk/>
            <pc:sldMk cId="3140257678" sldId="256"/>
            <ac:inkMk id="24" creationId="{DE92CC15-D6FF-FB42-B12D-006B3A7D0E8A}"/>
          </ac:inkMkLst>
        </pc:inkChg>
        <pc:inkChg chg="add topLvl">
          <ac:chgData name="Gina Catalina Baquero Mojica" userId="79b091ec-2d68-4419-b733-b07cd71d8955" providerId="ADAL" clId="{5B1B9C0C-9546-B444-ACEC-05D57602A96A}" dt="2020-05-14T06:51:24.554" v="41"/>
          <ac:inkMkLst>
            <pc:docMk/>
            <pc:sldMk cId="3140257678" sldId="256"/>
            <ac:inkMk id="25" creationId="{4BE32374-C661-3648-B69F-0C17A256AE38}"/>
          </ac:inkMkLst>
        </pc:inkChg>
        <pc:inkChg chg="add topLvl">
          <ac:chgData name="Gina Catalina Baquero Mojica" userId="79b091ec-2d68-4419-b733-b07cd71d8955" providerId="ADAL" clId="{5B1B9C0C-9546-B444-ACEC-05D57602A96A}" dt="2020-05-14T06:51:24.554" v="41"/>
          <ac:inkMkLst>
            <pc:docMk/>
            <pc:sldMk cId="3140257678" sldId="256"/>
            <ac:inkMk id="27" creationId="{D0510784-F272-4841-BDBD-97B3B08476A6}"/>
          </ac:inkMkLst>
        </pc:inkChg>
        <pc:inkChg chg="add topLvl">
          <ac:chgData name="Gina Catalina Baquero Mojica" userId="79b091ec-2d68-4419-b733-b07cd71d8955" providerId="ADAL" clId="{5B1B9C0C-9546-B444-ACEC-05D57602A96A}" dt="2020-05-14T06:51:24.554" v="41"/>
          <ac:inkMkLst>
            <pc:docMk/>
            <pc:sldMk cId="3140257678" sldId="256"/>
            <ac:inkMk id="28" creationId="{5735003C-F2C1-C14E-8CAE-8BB1E35691A6}"/>
          </ac:inkMkLst>
        </pc:inkChg>
        <pc:inkChg chg="add">
          <ac:chgData name="Gina Catalina Baquero Mojica" userId="79b091ec-2d68-4419-b733-b07cd71d8955" providerId="ADAL" clId="{5B1B9C0C-9546-B444-ACEC-05D57602A96A}" dt="2020-05-14T06:51:23.406" v="40"/>
          <ac:inkMkLst>
            <pc:docMk/>
            <pc:sldMk cId="3140257678" sldId="256"/>
            <ac:inkMk id="30" creationId="{E12D5B16-346B-1049-8025-38EC7CE9E396}"/>
          </ac:inkMkLst>
        </pc:inkChg>
        <pc:inkChg chg="add">
          <ac:chgData name="Gina Catalina Baquero Mojica" userId="79b091ec-2d68-4419-b733-b07cd71d8955" providerId="ADAL" clId="{5B1B9C0C-9546-B444-ACEC-05D57602A96A}" dt="2020-05-14T06:51:24.566" v="42"/>
          <ac:inkMkLst>
            <pc:docMk/>
            <pc:sldMk cId="3140257678" sldId="256"/>
            <ac:inkMk id="32" creationId="{429A0586-0361-1345-9422-79803C07D022}"/>
          </ac:inkMkLst>
        </pc:inkChg>
        <pc:inkChg chg="add del">
          <ac:chgData name="Gina Catalina Baquero Mojica" userId="79b091ec-2d68-4419-b733-b07cd71d8955" providerId="ADAL" clId="{5B1B9C0C-9546-B444-ACEC-05D57602A96A}" dt="2020-05-14T06:51:44.260" v="44"/>
          <ac:inkMkLst>
            <pc:docMk/>
            <pc:sldMk cId="3140257678" sldId="256"/>
            <ac:inkMk id="33" creationId="{B676D4DC-7926-A349-90B6-BBCA696D6732}"/>
          </ac:inkMkLst>
        </pc:inkChg>
        <pc:inkChg chg="add">
          <ac:chgData name="Gina Catalina Baquero Mojica" userId="79b091ec-2d68-4419-b733-b07cd71d8955" providerId="ADAL" clId="{5B1B9C0C-9546-B444-ACEC-05D57602A96A}" dt="2020-05-14T06:52:07.060" v="45"/>
          <ac:inkMkLst>
            <pc:docMk/>
            <pc:sldMk cId="3140257678" sldId="256"/>
            <ac:inkMk id="34" creationId="{4A1789BB-3712-8B42-8EF6-E1CE03929BD7}"/>
          </ac:inkMkLst>
        </pc:inkChg>
        <pc:inkChg chg="add del">
          <ac:chgData name="Gina Catalina Baquero Mojica" userId="79b091ec-2d68-4419-b733-b07cd71d8955" providerId="ADAL" clId="{5B1B9C0C-9546-B444-ACEC-05D57602A96A}" dt="2020-05-14T06:52:18.094" v="47"/>
          <ac:inkMkLst>
            <pc:docMk/>
            <pc:sldMk cId="3140257678" sldId="256"/>
            <ac:inkMk id="35" creationId="{5E81EC43-0836-1A41-8AB5-BC97145DEBC2}"/>
          </ac:inkMkLst>
        </pc:inkChg>
        <pc:inkChg chg="add del">
          <ac:chgData name="Gina Catalina Baquero Mojica" userId="79b091ec-2d68-4419-b733-b07cd71d8955" providerId="ADAL" clId="{5B1B9C0C-9546-B444-ACEC-05D57602A96A}" dt="2020-05-14T06:53:22.878" v="78"/>
          <ac:inkMkLst>
            <pc:docMk/>
            <pc:sldMk cId="3140257678" sldId="256"/>
            <ac:inkMk id="40" creationId="{31C3CE10-277E-8E46-85C1-AF5D531EA4D3}"/>
          </ac:inkMkLst>
        </pc:inkChg>
        <pc:inkChg chg="add del">
          <ac:chgData name="Gina Catalina Baquero Mojica" userId="79b091ec-2d68-4419-b733-b07cd71d8955" providerId="ADAL" clId="{5B1B9C0C-9546-B444-ACEC-05D57602A96A}" dt="2020-05-14T06:53:22.883" v="79"/>
          <ac:inkMkLst>
            <pc:docMk/>
            <pc:sldMk cId="3140257678" sldId="256"/>
            <ac:inkMk id="41" creationId="{F526E118-8281-574C-810B-D0322F3034D7}"/>
          </ac:inkMkLst>
        </pc:inkChg>
        <pc:inkChg chg="add del mod modStrokes">
          <ac:chgData name="Gina Catalina Baquero Mojica" userId="79b091ec-2d68-4419-b733-b07cd71d8955" providerId="ADAL" clId="{5B1B9C0C-9546-B444-ACEC-05D57602A96A}" dt="2020-05-14T06:53:24.284" v="84"/>
          <ac:inkMkLst>
            <pc:docMk/>
            <pc:sldMk cId="3140257678" sldId="256"/>
            <ac:inkMk id="42" creationId="{924414D7-8163-EC4B-ADB9-C914495E7D80}"/>
          </ac:inkMkLst>
        </pc:inkChg>
        <pc:inkChg chg="add del mod topLvl modStrokes">
          <ac:chgData name="Gina Catalina Baquero Mojica" userId="79b091ec-2d68-4419-b733-b07cd71d8955" providerId="ADAL" clId="{5B1B9C0C-9546-B444-ACEC-05D57602A96A}" dt="2020-05-14T06:53:37.438" v="103"/>
          <ac:inkMkLst>
            <pc:docMk/>
            <pc:sldMk cId="3140257678" sldId="256"/>
            <ac:inkMk id="43" creationId="{364B9123-6842-8944-BDB7-45C9C766C019}"/>
          </ac:inkMkLst>
        </pc:inkChg>
        <pc:inkChg chg="add del mod topLvl modStrokes">
          <ac:chgData name="Gina Catalina Baquero Mojica" userId="79b091ec-2d68-4419-b733-b07cd71d8955" providerId="ADAL" clId="{5B1B9C0C-9546-B444-ACEC-05D57602A96A}" dt="2020-05-14T06:53:40.733" v="106"/>
          <ac:inkMkLst>
            <pc:docMk/>
            <pc:sldMk cId="3140257678" sldId="256"/>
            <ac:inkMk id="44" creationId="{C6EE1FD3-C113-5F45-9789-BDBABEB81AC8}"/>
          </ac:inkMkLst>
        </pc:inkChg>
        <pc:inkChg chg="add del topLvl">
          <ac:chgData name="Gina Catalina Baquero Mojica" userId="79b091ec-2d68-4419-b733-b07cd71d8955" providerId="ADAL" clId="{5B1B9C0C-9546-B444-ACEC-05D57602A96A}" dt="2020-05-14T06:53:24.288" v="85"/>
          <ac:inkMkLst>
            <pc:docMk/>
            <pc:sldMk cId="3140257678" sldId="256"/>
            <ac:inkMk id="45" creationId="{FEEFD74E-8219-C44D-8A41-3A2E80785D0E}"/>
          </ac:inkMkLst>
        </pc:inkChg>
        <pc:inkChg chg="add del mod topLvl modStrokes">
          <ac:chgData name="Gina Catalina Baquero Mojica" userId="79b091ec-2d68-4419-b733-b07cd71d8955" providerId="ADAL" clId="{5B1B9C0C-9546-B444-ACEC-05D57602A96A}" dt="2020-05-14T06:53:37.434" v="102"/>
          <ac:inkMkLst>
            <pc:docMk/>
            <pc:sldMk cId="3140257678" sldId="256"/>
            <ac:inkMk id="46" creationId="{F8B65D9A-3AAB-C544-92E7-FB30A291E6B8}"/>
          </ac:inkMkLst>
        </pc:inkChg>
        <pc:inkChg chg="add del topLvl">
          <ac:chgData name="Gina Catalina Baquero Mojica" userId="79b091ec-2d68-4419-b733-b07cd71d8955" providerId="ADAL" clId="{5B1B9C0C-9546-B444-ACEC-05D57602A96A}" dt="2020-05-14T06:53:29.296" v="91"/>
          <ac:inkMkLst>
            <pc:docMk/>
            <pc:sldMk cId="3140257678" sldId="256"/>
            <ac:inkMk id="49" creationId="{F8645187-FB45-1B4D-814E-8BBFF01A3357}"/>
          </ac:inkMkLst>
        </pc:inkChg>
        <pc:inkChg chg="add del topLvl">
          <ac:chgData name="Gina Catalina Baquero Mojica" userId="79b091ec-2d68-4419-b733-b07cd71d8955" providerId="ADAL" clId="{5B1B9C0C-9546-B444-ACEC-05D57602A96A}" dt="2020-05-14T06:53:41.582" v="107"/>
          <ac:inkMkLst>
            <pc:docMk/>
            <pc:sldMk cId="3140257678" sldId="256"/>
            <ac:inkMk id="50" creationId="{96A789D3-33DB-4B46-B70E-918D0B4DE797}"/>
          </ac:inkMkLst>
        </pc:inkChg>
        <pc:inkChg chg="add del topLvl">
          <ac:chgData name="Gina Catalina Baquero Mojica" userId="79b091ec-2d68-4419-b733-b07cd71d8955" providerId="ADAL" clId="{5B1B9C0C-9546-B444-ACEC-05D57602A96A}" dt="2020-05-14T06:53:33.558" v="100"/>
          <ac:inkMkLst>
            <pc:docMk/>
            <pc:sldMk cId="3140257678" sldId="256"/>
            <ac:inkMk id="52" creationId="{072630DA-7879-144A-B003-FCF219EB12E9}"/>
          </ac:inkMkLst>
        </pc:inkChg>
        <pc:inkChg chg="add del">
          <ac:chgData name="Gina Catalina Baquero Mojica" userId="79b091ec-2d68-4419-b733-b07cd71d8955" providerId="ADAL" clId="{5B1B9C0C-9546-B444-ACEC-05D57602A96A}" dt="2020-05-14T06:53:33.554" v="99"/>
          <ac:inkMkLst>
            <pc:docMk/>
            <pc:sldMk cId="3140257678" sldId="256"/>
            <ac:inkMk id="53" creationId="{2D759BF1-EEAA-6A48-A656-D7C03C6433CB}"/>
          </ac:inkMkLst>
        </pc:inkChg>
        <pc:inkChg chg="add del">
          <ac:chgData name="Gina Catalina Baquero Mojica" userId="79b091ec-2d68-4419-b733-b07cd71d8955" providerId="ADAL" clId="{5B1B9C0C-9546-B444-ACEC-05D57602A96A}" dt="2020-05-14T06:53:31.023" v="96"/>
          <ac:inkMkLst>
            <pc:docMk/>
            <pc:sldMk cId="3140257678" sldId="256"/>
            <ac:inkMk id="55" creationId="{983A0CE3-AE68-2D41-B598-3C9FC5D5F30C}"/>
          </ac:inkMkLst>
        </pc:inkChg>
        <pc:inkChg chg="add del topLvl">
          <ac:chgData name="Gina Catalina Baquero Mojica" userId="79b091ec-2d68-4419-b733-b07cd71d8955" providerId="ADAL" clId="{5B1B9C0C-9546-B444-ACEC-05D57602A96A}" dt="2020-05-14T06:53:30.498" v="94"/>
          <ac:inkMkLst>
            <pc:docMk/>
            <pc:sldMk cId="3140257678" sldId="256"/>
            <ac:inkMk id="56" creationId="{7C5081B6-19A6-3A4E-A12F-2BB9358A8A5B}"/>
          </ac:inkMkLst>
        </pc:inkChg>
        <pc:inkChg chg="add del mod topLvl modStrokes">
          <ac:chgData name="Gina Catalina Baquero Mojica" userId="79b091ec-2d68-4419-b733-b07cd71d8955" providerId="ADAL" clId="{5B1B9C0C-9546-B444-ACEC-05D57602A96A}" dt="2020-05-14T06:53:39.868" v="105"/>
          <ac:inkMkLst>
            <pc:docMk/>
            <pc:sldMk cId="3140257678" sldId="256"/>
            <ac:inkMk id="57" creationId="{FD5AF920-6CF9-E04A-8EBE-BB6F4E1B8AC1}"/>
          </ac:inkMkLst>
        </pc:inkChg>
        <pc:inkChg chg="add del topLvl">
          <ac:chgData name="Gina Catalina Baquero Mojica" userId="79b091ec-2d68-4419-b733-b07cd71d8955" providerId="ADAL" clId="{5B1B9C0C-9546-B444-ACEC-05D57602A96A}" dt="2020-05-14T06:53:28.184" v="90"/>
          <ac:inkMkLst>
            <pc:docMk/>
            <pc:sldMk cId="3140257678" sldId="256"/>
            <ac:inkMk id="59" creationId="{0A3A0C6C-7B83-7748-812D-E53972D18F48}"/>
          </ac:inkMkLst>
        </pc:inkChg>
        <pc:inkChg chg="add del topLvl">
          <ac:chgData name="Gina Catalina Baquero Mojica" userId="79b091ec-2d68-4419-b733-b07cd71d8955" providerId="ADAL" clId="{5B1B9C0C-9546-B444-ACEC-05D57602A96A}" dt="2020-05-14T06:53:28.177" v="89"/>
          <ac:inkMkLst>
            <pc:docMk/>
            <pc:sldMk cId="3140257678" sldId="256"/>
            <ac:inkMk id="60" creationId="{95FB8DF5-B2E8-2141-B0FD-49ABA0C8EE0D}"/>
          </ac:inkMkLst>
        </pc:inkChg>
        <pc:inkChg chg="add del topLvl">
          <ac:chgData name="Gina Catalina Baquero Mojica" userId="79b091ec-2d68-4419-b733-b07cd71d8955" providerId="ADAL" clId="{5B1B9C0C-9546-B444-ACEC-05D57602A96A}" dt="2020-05-14T06:53:18.156" v="76"/>
          <ac:inkMkLst>
            <pc:docMk/>
            <pc:sldMk cId="3140257678" sldId="256"/>
            <ac:inkMk id="62" creationId="{DF71F0C2-5ACF-0046-9BDD-0D8082F00500}"/>
          </ac:inkMkLst>
        </pc:inkChg>
        <pc:inkChg chg="add del topLvl">
          <ac:chgData name="Gina Catalina Baquero Mojica" userId="79b091ec-2d68-4419-b733-b07cd71d8955" providerId="ADAL" clId="{5B1B9C0C-9546-B444-ACEC-05D57602A96A}" dt="2020-05-14T06:53:24.273" v="82"/>
          <ac:inkMkLst>
            <pc:docMk/>
            <pc:sldMk cId="3140257678" sldId="256"/>
            <ac:inkMk id="63" creationId="{622C92EA-61D0-F145-BB9B-BCA6445D0FD3}"/>
          </ac:inkMkLst>
        </pc:inkChg>
        <pc:inkChg chg="add del mod modStrokes">
          <ac:chgData name="Gina Catalina Baquero Mojica" userId="79b091ec-2d68-4419-b733-b07cd71d8955" providerId="ADAL" clId="{5B1B9C0C-9546-B444-ACEC-05D57602A96A}" dt="2020-05-14T06:53:17.176" v="75"/>
          <ac:inkMkLst>
            <pc:docMk/>
            <pc:sldMk cId="3140257678" sldId="256"/>
            <ac:inkMk id="448" creationId="{A568D827-FE2A-E14D-9AAF-CFF1852F194C}"/>
          </ac:inkMkLst>
        </pc:inkChg>
        <pc:inkChg chg="add del">
          <ac:chgData name="Gina Catalina Baquero Mojica" userId="79b091ec-2d68-4419-b733-b07cd71d8955" providerId="ADAL" clId="{5B1B9C0C-9546-B444-ACEC-05D57602A96A}" dt="2020-05-14T06:53:22.894" v="81"/>
          <ac:inkMkLst>
            <pc:docMk/>
            <pc:sldMk cId="3140257678" sldId="256"/>
            <ac:inkMk id="450" creationId="{6A4C0D38-48BE-E046-BD2E-0025F6AF5B85}"/>
          </ac:inkMkLst>
        </pc:inkChg>
        <pc:inkChg chg="add del">
          <ac:chgData name="Gina Catalina Baquero Mojica" userId="79b091ec-2d68-4419-b733-b07cd71d8955" providerId="ADAL" clId="{5B1B9C0C-9546-B444-ACEC-05D57602A96A}" dt="2020-05-14T06:53:29.301" v="92"/>
          <ac:inkMkLst>
            <pc:docMk/>
            <pc:sldMk cId="3140257678" sldId="256"/>
            <ac:inkMk id="451" creationId="{FDFB96EC-FFD2-2248-8E9D-A3EC65DE22FE}"/>
          </ac:inkMkLst>
        </pc:inkChg>
        <pc:inkChg chg="add del">
          <ac:chgData name="Gina Catalina Baquero Mojica" userId="79b091ec-2d68-4419-b733-b07cd71d8955" providerId="ADAL" clId="{5B1B9C0C-9546-B444-ACEC-05D57602A96A}" dt="2020-05-14T06:53:30.500" v="95"/>
          <ac:inkMkLst>
            <pc:docMk/>
            <pc:sldMk cId="3140257678" sldId="256"/>
            <ac:inkMk id="452" creationId="{8A488CA6-071D-5145-9E64-EFA0F5951256}"/>
          </ac:inkMkLst>
        </pc:inkChg>
        <pc:inkChg chg="add del">
          <ac:chgData name="Gina Catalina Baquero Mojica" userId="79b091ec-2d68-4419-b733-b07cd71d8955" providerId="ADAL" clId="{5B1B9C0C-9546-B444-ACEC-05D57602A96A}" dt="2020-05-14T06:53:39.107" v="104"/>
          <ac:inkMkLst>
            <pc:docMk/>
            <pc:sldMk cId="3140257678" sldId="256"/>
            <ac:inkMk id="453" creationId="{24BB151C-192E-3840-BECC-C3F8973432D3}"/>
          </ac:inkMkLst>
        </pc:inkChg>
        <pc:cxnChg chg="mod">
          <ac:chgData name="Gina Catalina Baquero Mojica" userId="79b091ec-2d68-4419-b733-b07cd71d8955" providerId="ADAL" clId="{5B1B9C0C-9546-B444-ACEC-05D57602A96A}" dt="2020-05-14T06:52:22.568" v="48" actId="1076"/>
          <ac:cxnSpMkLst>
            <pc:docMk/>
            <pc:sldMk cId="3140257678" sldId="256"/>
            <ac:cxnSpMk id="317" creationId="{8A4A5AE9-B6E1-4DAB-85BA-82AB861F19F0}"/>
          </ac:cxnSpMkLst>
        </pc:cxnChg>
        <pc:cxnChg chg="mod">
          <ac:chgData name="Gina Catalina Baquero Mojica" userId="79b091ec-2d68-4419-b733-b07cd71d8955" providerId="ADAL" clId="{5B1B9C0C-9546-B444-ACEC-05D57602A96A}" dt="2020-05-14T06:52:22.568" v="48" actId="1076"/>
          <ac:cxnSpMkLst>
            <pc:docMk/>
            <pc:sldMk cId="3140257678" sldId="256"/>
            <ac:cxnSpMk id="319" creationId="{DD45E421-4208-4C21-935B-5111003258C9}"/>
          </ac:cxnSpMkLst>
        </pc:cxnChg>
        <pc:cxnChg chg="mod">
          <ac:chgData name="Gina Catalina Baquero Mojica" userId="79b091ec-2d68-4419-b733-b07cd71d8955" providerId="ADAL" clId="{5B1B9C0C-9546-B444-ACEC-05D57602A96A}" dt="2020-05-14T06:52:22.568" v="48" actId="1076"/>
          <ac:cxnSpMkLst>
            <pc:docMk/>
            <pc:sldMk cId="3140257678" sldId="256"/>
            <ac:cxnSpMk id="329" creationId="{5597585D-F77B-488F-AE7C-D925C6E4F634}"/>
          </ac:cxnSpMkLst>
        </pc:cxnChg>
        <pc:cxnChg chg="mod">
          <ac:chgData name="Gina Catalina Baquero Mojica" userId="79b091ec-2d68-4419-b733-b07cd71d8955" providerId="ADAL" clId="{5B1B9C0C-9546-B444-ACEC-05D57602A96A}" dt="2020-05-14T06:52:22.568" v="48" actId="1076"/>
          <ac:cxnSpMkLst>
            <pc:docMk/>
            <pc:sldMk cId="3140257678" sldId="256"/>
            <ac:cxnSpMk id="331" creationId="{604B49DF-210C-48B3-B7F4-39FC6E1E1FA0}"/>
          </ac:cxnSpMkLst>
        </pc:cxnChg>
      </pc:sldChg>
    </pc:docChg>
  </pc:docChgLst>
  <pc:docChgLst>
    <pc:chgData name="Juan Sebastian Barreto Jimenez" userId="992f0b31-f776-4a0c-90ae-623253b14f3c" providerId="ADAL" clId="{5285BB81-40AA-49C6-9143-E4D7FE2BE132}"/>
    <pc:docChg chg="undo custSel modSld">
      <pc:chgData name="Juan Sebastian Barreto Jimenez" userId="992f0b31-f776-4a0c-90ae-623253b14f3c" providerId="ADAL" clId="{5285BB81-40AA-49C6-9143-E4D7FE2BE132}" dt="2020-05-14T08:48:38.346" v="690" actId="20577"/>
      <pc:docMkLst>
        <pc:docMk/>
      </pc:docMkLst>
      <pc:sldChg chg="addSp delSp modSp mod">
        <pc:chgData name="Juan Sebastian Barreto Jimenez" userId="992f0b31-f776-4a0c-90ae-623253b14f3c" providerId="ADAL" clId="{5285BB81-40AA-49C6-9143-E4D7FE2BE132}" dt="2020-05-14T08:48:38.346" v="690" actId="20577"/>
        <pc:sldMkLst>
          <pc:docMk/>
          <pc:sldMk cId="3140257678" sldId="256"/>
        </pc:sldMkLst>
        <pc:spChg chg="mod">
          <ac:chgData name="Juan Sebastian Barreto Jimenez" userId="992f0b31-f776-4a0c-90ae-623253b14f3c" providerId="ADAL" clId="{5285BB81-40AA-49C6-9143-E4D7FE2BE132}" dt="2020-05-14T08:36:56.945" v="486" actId="20577"/>
          <ac:spMkLst>
            <pc:docMk/>
            <pc:sldMk cId="3140257678" sldId="256"/>
            <ac:spMk id="9" creationId="{6ADB7613-1EB3-4123-920D-506CBEB8480F}"/>
          </ac:spMkLst>
        </pc:spChg>
        <pc:spChg chg="mod">
          <ac:chgData name="Juan Sebastian Barreto Jimenez" userId="992f0b31-f776-4a0c-90ae-623253b14f3c" providerId="ADAL" clId="{5285BB81-40AA-49C6-9143-E4D7FE2BE132}" dt="2020-05-14T08:30:14.851" v="380" actId="20577"/>
          <ac:spMkLst>
            <pc:docMk/>
            <pc:sldMk cId="3140257678" sldId="256"/>
            <ac:spMk id="203" creationId="{69AFF49E-7D10-4F4C-AB80-55F10043D0E8}"/>
          </ac:spMkLst>
        </pc:spChg>
        <pc:spChg chg="mod">
          <ac:chgData name="Juan Sebastian Barreto Jimenez" userId="992f0b31-f776-4a0c-90ae-623253b14f3c" providerId="ADAL" clId="{5285BB81-40AA-49C6-9143-E4D7FE2BE132}" dt="2020-05-14T08:30:09.339" v="378" actId="20577"/>
          <ac:spMkLst>
            <pc:docMk/>
            <pc:sldMk cId="3140257678" sldId="256"/>
            <ac:spMk id="204" creationId="{3ADD7BE8-5204-4A69-AB2B-FFD98912A3D2}"/>
          </ac:spMkLst>
        </pc:spChg>
        <pc:spChg chg="add mod">
          <ac:chgData name="Juan Sebastian Barreto Jimenez" userId="992f0b31-f776-4a0c-90ae-623253b14f3c" providerId="ADAL" clId="{5285BB81-40AA-49C6-9143-E4D7FE2BE132}" dt="2020-05-14T08:22:14.345" v="238" actId="403"/>
          <ac:spMkLst>
            <pc:docMk/>
            <pc:sldMk cId="3140257678" sldId="256"/>
            <ac:spMk id="207" creationId="{A9304F89-5A68-474E-A039-790D93E58D0E}"/>
          </ac:spMkLst>
        </pc:spChg>
        <pc:spChg chg="add mod">
          <ac:chgData name="Juan Sebastian Barreto Jimenez" userId="992f0b31-f776-4a0c-90ae-623253b14f3c" providerId="ADAL" clId="{5285BB81-40AA-49C6-9143-E4D7FE2BE132}" dt="2020-05-14T08:29:13.896" v="362" actId="1076"/>
          <ac:spMkLst>
            <pc:docMk/>
            <pc:sldMk cId="3140257678" sldId="256"/>
            <ac:spMk id="214" creationId="{49DA0EC6-3CBA-4C68-A3CD-0787F2A1E8EF}"/>
          </ac:spMkLst>
        </pc:spChg>
        <pc:spChg chg="add mod">
          <ac:chgData name="Juan Sebastian Barreto Jimenez" userId="992f0b31-f776-4a0c-90ae-623253b14f3c" providerId="ADAL" clId="{5285BB81-40AA-49C6-9143-E4D7FE2BE132}" dt="2020-05-14T08:47:44.841" v="686" actId="1076"/>
          <ac:spMkLst>
            <pc:docMk/>
            <pc:sldMk cId="3140257678" sldId="256"/>
            <ac:spMk id="216" creationId="{A3752C1C-A965-4D5F-9991-687803A89E84}"/>
          </ac:spMkLst>
        </pc:spChg>
        <pc:spChg chg="add mod">
          <ac:chgData name="Juan Sebastian Barreto Jimenez" userId="992f0b31-f776-4a0c-90ae-623253b14f3c" providerId="ADAL" clId="{5285BB81-40AA-49C6-9143-E4D7FE2BE132}" dt="2020-05-14T08:34:39.086" v="441" actId="20577"/>
          <ac:spMkLst>
            <pc:docMk/>
            <pc:sldMk cId="3140257678" sldId="256"/>
            <ac:spMk id="220" creationId="{C804388A-BEC4-46EB-967B-6F0C2666DD69}"/>
          </ac:spMkLst>
        </pc:spChg>
        <pc:spChg chg="mod">
          <ac:chgData name="Juan Sebastian Barreto Jimenez" userId="992f0b31-f776-4a0c-90ae-623253b14f3c" providerId="ADAL" clId="{5285BB81-40AA-49C6-9143-E4D7FE2BE132}" dt="2020-05-14T08:48:38.346" v="690" actId="20577"/>
          <ac:spMkLst>
            <pc:docMk/>
            <pc:sldMk cId="3140257678" sldId="256"/>
            <ac:spMk id="227" creationId="{9F9CF47F-6B28-4809-B999-D82C5631F646}"/>
          </ac:spMkLst>
        </pc:spChg>
        <pc:spChg chg="del">
          <ac:chgData name="Juan Sebastian Barreto Jimenez" userId="992f0b31-f776-4a0c-90ae-623253b14f3c" providerId="ADAL" clId="{5285BB81-40AA-49C6-9143-E4D7FE2BE132}" dt="2020-05-14T08:08:00.654" v="12" actId="478"/>
          <ac:spMkLst>
            <pc:docMk/>
            <pc:sldMk cId="3140257678" sldId="256"/>
            <ac:spMk id="230" creationId="{C1AA70B3-AEAD-4F6C-981B-A6B14C227A36}"/>
          </ac:spMkLst>
        </pc:spChg>
        <pc:spChg chg="add del mod">
          <ac:chgData name="Juan Sebastian Barreto Jimenez" userId="992f0b31-f776-4a0c-90ae-623253b14f3c" providerId="ADAL" clId="{5285BB81-40AA-49C6-9143-E4D7FE2BE132}" dt="2020-05-14T08:36:39.298" v="482" actId="20577"/>
          <ac:spMkLst>
            <pc:docMk/>
            <pc:sldMk cId="3140257678" sldId="256"/>
            <ac:spMk id="231" creationId="{0CBDA5B5-F481-4FD0-B586-4D3957FC9662}"/>
          </ac:spMkLst>
        </pc:spChg>
        <pc:spChg chg="mod">
          <ac:chgData name="Juan Sebastian Barreto Jimenez" userId="992f0b31-f776-4a0c-90ae-623253b14f3c" providerId="ADAL" clId="{5285BB81-40AA-49C6-9143-E4D7FE2BE132}" dt="2020-05-14T08:24:42.758" v="275" actId="20577"/>
          <ac:spMkLst>
            <pc:docMk/>
            <pc:sldMk cId="3140257678" sldId="256"/>
            <ac:spMk id="233" creationId="{82EB76C4-DF7B-40ED-BCE9-98ED09D1ADA6}"/>
          </ac:spMkLst>
        </pc:spChg>
        <pc:spChg chg="add mod">
          <ac:chgData name="Juan Sebastian Barreto Jimenez" userId="992f0b31-f776-4a0c-90ae-623253b14f3c" providerId="ADAL" clId="{5285BB81-40AA-49C6-9143-E4D7FE2BE132}" dt="2020-05-14T08:45:17.814" v="640" actId="208"/>
          <ac:spMkLst>
            <pc:docMk/>
            <pc:sldMk cId="3140257678" sldId="256"/>
            <ac:spMk id="234" creationId="{E0E1FCF4-FCDE-4C26-9EC8-6649023BD9EB}"/>
          </ac:spMkLst>
        </pc:spChg>
        <pc:spChg chg="add mod">
          <ac:chgData name="Juan Sebastian Barreto Jimenez" userId="992f0b31-f776-4a0c-90ae-623253b14f3c" providerId="ADAL" clId="{5285BB81-40AA-49C6-9143-E4D7FE2BE132}" dt="2020-05-14T08:45:13.592" v="637" actId="1076"/>
          <ac:spMkLst>
            <pc:docMk/>
            <pc:sldMk cId="3140257678" sldId="256"/>
            <ac:spMk id="236" creationId="{3FBC0782-65CD-48B1-9EDF-FECFCE16E163}"/>
          </ac:spMkLst>
        </pc:spChg>
        <pc:spChg chg="del mod">
          <ac:chgData name="Juan Sebastian Barreto Jimenez" userId="992f0b31-f776-4a0c-90ae-623253b14f3c" providerId="ADAL" clId="{5285BB81-40AA-49C6-9143-E4D7FE2BE132}" dt="2020-05-14T08:45:56.234" v="653" actId="478"/>
          <ac:spMkLst>
            <pc:docMk/>
            <pc:sldMk cId="3140257678" sldId="256"/>
            <ac:spMk id="241" creationId="{1E1C6688-AC01-4ECA-9F33-0F107366A835}"/>
          </ac:spMkLst>
        </pc:spChg>
        <pc:spChg chg="mod">
          <ac:chgData name="Juan Sebastian Barreto Jimenez" userId="992f0b31-f776-4a0c-90ae-623253b14f3c" providerId="ADAL" clId="{5285BB81-40AA-49C6-9143-E4D7FE2BE132}" dt="2020-05-14T08:21:36.289" v="210" actId="20577"/>
          <ac:spMkLst>
            <pc:docMk/>
            <pc:sldMk cId="3140257678" sldId="256"/>
            <ac:spMk id="245" creationId="{375169A6-3062-4020-AA17-FC3F6602D8E1}"/>
          </ac:spMkLst>
        </pc:spChg>
        <pc:spChg chg="add mod">
          <ac:chgData name="Juan Sebastian Barreto Jimenez" userId="992f0b31-f776-4a0c-90ae-623253b14f3c" providerId="ADAL" clId="{5285BB81-40AA-49C6-9143-E4D7FE2BE132}" dt="2020-05-14T08:46:05.476" v="659" actId="688"/>
          <ac:spMkLst>
            <pc:docMk/>
            <pc:sldMk cId="3140257678" sldId="256"/>
            <ac:spMk id="246" creationId="{AE79CD8D-9372-428A-BCEF-F3FA0FC48793}"/>
          </ac:spMkLst>
        </pc:spChg>
        <pc:spChg chg="del">
          <ac:chgData name="Juan Sebastian Barreto Jimenez" userId="992f0b31-f776-4a0c-90ae-623253b14f3c" providerId="ADAL" clId="{5285BB81-40AA-49C6-9143-E4D7FE2BE132}" dt="2020-05-14T08:46:58.467" v="665" actId="478"/>
          <ac:spMkLst>
            <pc:docMk/>
            <pc:sldMk cId="3140257678" sldId="256"/>
            <ac:spMk id="249" creationId="{F53BB1D0-2CFB-4510-8792-89DBCB40A4DF}"/>
          </ac:spMkLst>
        </pc:spChg>
        <pc:spChg chg="mod">
          <ac:chgData name="Juan Sebastian Barreto Jimenez" userId="992f0b31-f776-4a0c-90ae-623253b14f3c" providerId="ADAL" clId="{5285BB81-40AA-49C6-9143-E4D7FE2BE132}" dt="2020-05-14T08:29:19.710" v="364" actId="20577"/>
          <ac:spMkLst>
            <pc:docMk/>
            <pc:sldMk cId="3140257678" sldId="256"/>
            <ac:spMk id="251" creationId="{5A64F845-9D16-4ED9-92DF-ED4DCFCFA817}"/>
          </ac:spMkLst>
        </pc:spChg>
        <pc:spChg chg="add mod">
          <ac:chgData name="Juan Sebastian Barreto Jimenez" userId="992f0b31-f776-4a0c-90ae-623253b14f3c" providerId="ADAL" clId="{5285BB81-40AA-49C6-9143-E4D7FE2BE132}" dt="2020-05-14T08:47:01.897" v="667" actId="1076"/>
          <ac:spMkLst>
            <pc:docMk/>
            <pc:sldMk cId="3140257678" sldId="256"/>
            <ac:spMk id="252" creationId="{3D65E74D-E7B1-4480-8250-F42541816FBB}"/>
          </ac:spMkLst>
        </pc:spChg>
        <pc:spChg chg="add mod">
          <ac:chgData name="Juan Sebastian Barreto Jimenez" userId="992f0b31-f776-4a0c-90ae-623253b14f3c" providerId="ADAL" clId="{5285BB81-40AA-49C6-9143-E4D7FE2BE132}" dt="2020-05-14T08:47:39.811" v="684" actId="1076"/>
          <ac:spMkLst>
            <pc:docMk/>
            <pc:sldMk cId="3140257678" sldId="256"/>
            <ac:spMk id="253" creationId="{F5D529BF-E1F4-4D0D-802E-3829A992455B}"/>
          </ac:spMkLst>
        </pc:spChg>
        <pc:spChg chg="del">
          <ac:chgData name="Juan Sebastian Barreto Jimenez" userId="992f0b31-f776-4a0c-90ae-623253b14f3c" providerId="ADAL" clId="{5285BB81-40AA-49C6-9143-E4D7FE2BE132}" dt="2020-05-14T08:20:46.922" v="178" actId="478"/>
          <ac:spMkLst>
            <pc:docMk/>
            <pc:sldMk cId="3140257678" sldId="256"/>
            <ac:spMk id="257" creationId="{F44DDBF6-54D7-4C05-951B-98A08C06190D}"/>
          </ac:spMkLst>
        </pc:spChg>
        <pc:spChg chg="mod">
          <ac:chgData name="Juan Sebastian Barreto Jimenez" userId="992f0b31-f776-4a0c-90ae-623253b14f3c" providerId="ADAL" clId="{5285BB81-40AA-49C6-9143-E4D7FE2BE132}" dt="2020-05-14T08:29:33.568" v="368" actId="20577"/>
          <ac:spMkLst>
            <pc:docMk/>
            <pc:sldMk cId="3140257678" sldId="256"/>
            <ac:spMk id="259" creationId="{EA05476F-0B24-4EB6-9371-445502C1C7F6}"/>
          </ac:spMkLst>
        </pc:spChg>
        <pc:spChg chg="mod">
          <ac:chgData name="Juan Sebastian Barreto Jimenez" userId="992f0b31-f776-4a0c-90ae-623253b14f3c" providerId="ADAL" clId="{5285BB81-40AA-49C6-9143-E4D7FE2BE132}" dt="2020-05-14T08:29:39.418" v="372" actId="20577"/>
          <ac:spMkLst>
            <pc:docMk/>
            <pc:sldMk cId="3140257678" sldId="256"/>
            <ac:spMk id="261" creationId="{C279602B-20CE-4749-AF7F-9935CA734FEE}"/>
          </ac:spMkLst>
        </pc:spChg>
        <pc:spChg chg="mod">
          <ac:chgData name="Juan Sebastian Barreto Jimenez" userId="992f0b31-f776-4a0c-90ae-623253b14f3c" providerId="ADAL" clId="{5285BB81-40AA-49C6-9143-E4D7FE2BE132}" dt="2020-05-14T08:24:03.648" v="263" actId="20577"/>
          <ac:spMkLst>
            <pc:docMk/>
            <pc:sldMk cId="3140257678" sldId="256"/>
            <ac:spMk id="263" creationId="{D75B3CFC-16E1-4795-B740-15A2C1741707}"/>
          </ac:spMkLst>
        </pc:spChg>
        <pc:spChg chg="mod">
          <ac:chgData name="Juan Sebastian Barreto Jimenez" userId="992f0b31-f776-4a0c-90ae-623253b14f3c" providerId="ADAL" clId="{5285BB81-40AA-49C6-9143-E4D7FE2BE132}" dt="2020-05-14T08:24:10.081" v="265" actId="20577"/>
          <ac:spMkLst>
            <pc:docMk/>
            <pc:sldMk cId="3140257678" sldId="256"/>
            <ac:spMk id="267" creationId="{10FF57B0-4397-411E-90C1-137CCF898C81}"/>
          </ac:spMkLst>
        </pc:spChg>
        <pc:spChg chg="mod">
          <ac:chgData name="Juan Sebastian Barreto Jimenez" userId="992f0b31-f776-4a0c-90ae-623253b14f3c" providerId="ADAL" clId="{5285BB81-40AA-49C6-9143-E4D7FE2BE132}" dt="2020-05-14T08:24:13.533" v="267" actId="20577"/>
          <ac:spMkLst>
            <pc:docMk/>
            <pc:sldMk cId="3140257678" sldId="256"/>
            <ac:spMk id="270" creationId="{5DC69F84-98E7-4EDC-B417-74F8345B1C27}"/>
          </ac:spMkLst>
        </pc:spChg>
        <pc:spChg chg="mod">
          <ac:chgData name="Juan Sebastian Barreto Jimenez" userId="992f0b31-f776-4a0c-90ae-623253b14f3c" providerId="ADAL" clId="{5285BB81-40AA-49C6-9143-E4D7FE2BE132}" dt="2020-05-14T08:48:16.340" v="688" actId="20577"/>
          <ac:spMkLst>
            <pc:docMk/>
            <pc:sldMk cId="3140257678" sldId="256"/>
            <ac:spMk id="284" creationId="{BCA142D3-EC54-4A88-912A-5A2AC94E43F5}"/>
          </ac:spMkLst>
        </pc:spChg>
        <pc:spChg chg="del mod">
          <ac:chgData name="Juan Sebastian Barreto Jimenez" userId="992f0b31-f776-4a0c-90ae-623253b14f3c" providerId="ADAL" clId="{5285BB81-40AA-49C6-9143-E4D7FE2BE132}" dt="2020-05-14T08:28:06.554" v="339" actId="478"/>
          <ac:spMkLst>
            <pc:docMk/>
            <pc:sldMk cId="3140257678" sldId="256"/>
            <ac:spMk id="289" creationId="{708A998F-B8D7-498C-9C05-0D748BE89CE7}"/>
          </ac:spMkLst>
        </pc:spChg>
        <pc:spChg chg="del">
          <ac:chgData name="Juan Sebastian Barreto Jimenez" userId="992f0b31-f776-4a0c-90ae-623253b14f3c" providerId="ADAL" clId="{5285BB81-40AA-49C6-9143-E4D7FE2BE132}" dt="2020-05-14T08:31:54.557" v="413" actId="478"/>
          <ac:spMkLst>
            <pc:docMk/>
            <pc:sldMk cId="3140257678" sldId="256"/>
            <ac:spMk id="293" creationId="{9B9D5EAF-4007-41AD-AAF2-C4AC278286E8}"/>
          </ac:spMkLst>
        </pc:spChg>
        <pc:spChg chg="mod">
          <ac:chgData name="Juan Sebastian Barreto Jimenez" userId="992f0b31-f776-4a0c-90ae-623253b14f3c" providerId="ADAL" clId="{5285BB81-40AA-49C6-9143-E4D7FE2BE132}" dt="2020-05-14T08:33:41.909" v="429" actId="14100"/>
          <ac:spMkLst>
            <pc:docMk/>
            <pc:sldMk cId="3140257678" sldId="256"/>
            <ac:spMk id="302" creationId="{C158690B-ED1D-4738-A720-FFAFDEDD222F}"/>
          </ac:spMkLst>
        </pc:spChg>
        <pc:spChg chg="mod">
          <ac:chgData name="Juan Sebastian Barreto Jimenez" userId="992f0b31-f776-4a0c-90ae-623253b14f3c" providerId="ADAL" clId="{5285BB81-40AA-49C6-9143-E4D7FE2BE132}" dt="2020-05-14T08:42:51.195" v="579" actId="20577"/>
          <ac:spMkLst>
            <pc:docMk/>
            <pc:sldMk cId="3140257678" sldId="256"/>
            <ac:spMk id="306" creationId="{E24162B3-6215-4A04-9640-9BAFF20B369C}"/>
          </ac:spMkLst>
        </pc:spChg>
        <pc:spChg chg="mod">
          <ac:chgData name="Juan Sebastian Barreto Jimenez" userId="992f0b31-f776-4a0c-90ae-623253b14f3c" providerId="ADAL" clId="{5285BB81-40AA-49C6-9143-E4D7FE2BE132}" dt="2020-05-14T08:39:54.377" v="524" actId="20577"/>
          <ac:spMkLst>
            <pc:docMk/>
            <pc:sldMk cId="3140257678" sldId="256"/>
            <ac:spMk id="314" creationId="{C573182A-F86E-44D1-AF73-B4CB2AA4927E}"/>
          </ac:spMkLst>
        </pc:spChg>
        <pc:spChg chg="mod">
          <ac:chgData name="Juan Sebastian Barreto Jimenez" userId="992f0b31-f776-4a0c-90ae-623253b14f3c" providerId="ADAL" clId="{5285BB81-40AA-49C6-9143-E4D7FE2BE132}" dt="2020-05-14T08:40:47.624" v="556" actId="20577"/>
          <ac:spMkLst>
            <pc:docMk/>
            <pc:sldMk cId="3140257678" sldId="256"/>
            <ac:spMk id="318" creationId="{B399637E-FB34-4561-A0FB-1423297B0531}"/>
          </ac:spMkLst>
        </pc:spChg>
        <pc:spChg chg="mod">
          <ac:chgData name="Juan Sebastian Barreto Jimenez" userId="992f0b31-f776-4a0c-90ae-623253b14f3c" providerId="ADAL" clId="{5285BB81-40AA-49C6-9143-E4D7FE2BE132}" dt="2020-05-14T08:25:42.550" v="296" actId="20577"/>
          <ac:spMkLst>
            <pc:docMk/>
            <pc:sldMk cId="3140257678" sldId="256"/>
            <ac:spMk id="324" creationId="{2FA97F06-8262-460C-9FE5-8D7813D59F7F}"/>
          </ac:spMkLst>
        </pc:spChg>
        <pc:spChg chg="mod">
          <ac:chgData name="Juan Sebastian Barreto Jimenez" userId="992f0b31-f776-4a0c-90ae-623253b14f3c" providerId="ADAL" clId="{5285BB81-40AA-49C6-9143-E4D7FE2BE132}" dt="2020-05-14T08:39:48.408" v="523" actId="20577"/>
          <ac:spMkLst>
            <pc:docMk/>
            <pc:sldMk cId="3140257678" sldId="256"/>
            <ac:spMk id="332" creationId="{123F3DC9-A384-4783-9604-7118F4A7F38A}"/>
          </ac:spMkLst>
        </pc:spChg>
        <pc:spChg chg="mod">
          <ac:chgData name="Juan Sebastian Barreto Jimenez" userId="992f0b31-f776-4a0c-90ae-623253b14f3c" providerId="ADAL" clId="{5285BB81-40AA-49C6-9143-E4D7FE2BE132}" dt="2020-05-14T08:21:32.118" v="208" actId="20577"/>
          <ac:spMkLst>
            <pc:docMk/>
            <pc:sldMk cId="3140257678" sldId="256"/>
            <ac:spMk id="335" creationId="{AA7C3B4C-CE21-44CA-8296-4219396A8C77}"/>
          </ac:spMkLst>
        </pc:spChg>
        <pc:spChg chg="mod">
          <ac:chgData name="Juan Sebastian Barreto Jimenez" userId="992f0b31-f776-4a0c-90ae-623253b14f3c" providerId="ADAL" clId="{5285BB81-40AA-49C6-9143-E4D7FE2BE132}" dt="2020-05-14T08:21:41.213" v="212" actId="20577"/>
          <ac:spMkLst>
            <pc:docMk/>
            <pc:sldMk cId="3140257678" sldId="256"/>
            <ac:spMk id="337" creationId="{44489D1D-CD5D-4914-BD3A-E76D571C1390}"/>
          </ac:spMkLst>
        </pc:spChg>
        <pc:spChg chg="mod">
          <ac:chgData name="Juan Sebastian Barreto Jimenez" userId="992f0b31-f776-4a0c-90ae-623253b14f3c" providerId="ADAL" clId="{5285BB81-40AA-49C6-9143-E4D7FE2BE132}" dt="2020-05-14T08:22:18.774" v="240" actId="403"/>
          <ac:spMkLst>
            <pc:docMk/>
            <pc:sldMk cId="3140257678" sldId="256"/>
            <ac:spMk id="338" creationId="{1F638946-632A-4D75-9EEF-4A9209EDD66B}"/>
          </ac:spMkLst>
        </pc:spChg>
        <pc:spChg chg="del">
          <ac:chgData name="Juan Sebastian Barreto Jimenez" userId="992f0b31-f776-4a0c-90ae-623253b14f3c" providerId="ADAL" clId="{5285BB81-40AA-49C6-9143-E4D7FE2BE132}" dt="2020-05-14T08:20:34.490" v="174" actId="478"/>
          <ac:spMkLst>
            <pc:docMk/>
            <pc:sldMk cId="3140257678" sldId="256"/>
            <ac:spMk id="350" creationId="{FB39DDA0-82AC-4923-B2FA-6A557C2E2469}"/>
          </ac:spMkLst>
        </pc:spChg>
        <pc:spChg chg="mod">
          <ac:chgData name="Juan Sebastian Barreto Jimenez" userId="992f0b31-f776-4a0c-90ae-623253b14f3c" providerId="ADAL" clId="{5285BB81-40AA-49C6-9143-E4D7FE2BE132}" dt="2020-05-14T08:29:28.965" v="366" actId="1076"/>
          <ac:spMkLst>
            <pc:docMk/>
            <pc:sldMk cId="3140257678" sldId="256"/>
            <ac:spMk id="351" creationId="{8D79E00F-A14D-49F0-9A7A-541EA7B05A31}"/>
          </ac:spMkLst>
        </pc:spChg>
        <pc:spChg chg="mod">
          <ac:chgData name="Juan Sebastian Barreto Jimenez" userId="992f0b31-f776-4a0c-90ae-623253b14f3c" providerId="ADAL" clId="{5285BB81-40AA-49C6-9143-E4D7FE2BE132}" dt="2020-05-14T08:24:45.999" v="277" actId="20577"/>
          <ac:spMkLst>
            <pc:docMk/>
            <pc:sldMk cId="3140257678" sldId="256"/>
            <ac:spMk id="352" creationId="{7C05FBD7-A775-4EAB-A261-BEC1ED1679B2}"/>
          </ac:spMkLst>
        </pc:spChg>
        <pc:spChg chg="mod">
          <ac:chgData name="Juan Sebastian Barreto Jimenez" userId="992f0b31-f776-4a0c-90ae-623253b14f3c" providerId="ADAL" clId="{5285BB81-40AA-49C6-9143-E4D7FE2BE132}" dt="2020-05-14T08:25:47.325" v="301" actId="20577"/>
          <ac:spMkLst>
            <pc:docMk/>
            <pc:sldMk cId="3140257678" sldId="256"/>
            <ac:spMk id="353" creationId="{6E290D36-42FB-4E2D-A35B-B19D106464A3}"/>
          </ac:spMkLst>
        </pc:spChg>
        <pc:spChg chg="del mod">
          <ac:chgData name="Juan Sebastian Barreto Jimenez" userId="992f0b31-f776-4a0c-90ae-623253b14f3c" providerId="ADAL" clId="{5285BB81-40AA-49C6-9143-E4D7FE2BE132}" dt="2020-05-14T08:47:16.860" v="673" actId="478"/>
          <ac:spMkLst>
            <pc:docMk/>
            <pc:sldMk cId="3140257678" sldId="256"/>
            <ac:spMk id="406" creationId="{6577A926-EE9D-4973-8BCB-25AC58575A83}"/>
          </ac:spMkLst>
        </pc:spChg>
        <pc:spChg chg="del mod">
          <ac:chgData name="Juan Sebastian Barreto Jimenez" userId="992f0b31-f776-4a0c-90ae-623253b14f3c" providerId="ADAL" clId="{5285BB81-40AA-49C6-9143-E4D7FE2BE132}" dt="2020-05-14T08:27:55.901" v="335" actId="478"/>
          <ac:spMkLst>
            <pc:docMk/>
            <pc:sldMk cId="3140257678" sldId="256"/>
            <ac:spMk id="410" creationId="{52D21205-0662-4EE4-BC2F-BF6C3DE7B546}"/>
          </ac:spMkLst>
        </pc:spChg>
        <pc:spChg chg="mod">
          <ac:chgData name="Juan Sebastian Barreto Jimenez" userId="992f0b31-f776-4a0c-90ae-623253b14f3c" providerId="ADAL" clId="{5285BB81-40AA-49C6-9143-E4D7FE2BE132}" dt="2020-05-14T08:28:42.204" v="360" actId="1076"/>
          <ac:spMkLst>
            <pc:docMk/>
            <pc:sldMk cId="3140257678" sldId="256"/>
            <ac:spMk id="411" creationId="{C0387BA5-5270-4C1B-B500-842EC1A59D1D}"/>
          </ac:spMkLst>
        </pc:spChg>
        <pc:spChg chg="mod">
          <ac:chgData name="Juan Sebastian Barreto Jimenez" userId="992f0b31-f776-4a0c-90ae-623253b14f3c" providerId="ADAL" clId="{5285BB81-40AA-49C6-9143-E4D7FE2BE132}" dt="2020-05-14T08:42:14.844" v="577" actId="20577"/>
          <ac:spMkLst>
            <pc:docMk/>
            <pc:sldMk cId="3140257678" sldId="256"/>
            <ac:spMk id="412" creationId="{74691850-7BF3-4470-A2CB-DDAB83EC2C81}"/>
          </ac:spMkLst>
        </pc:spChg>
        <pc:spChg chg="mod">
          <ac:chgData name="Juan Sebastian Barreto Jimenez" userId="992f0b31-f776-4a0c-90ae-623253b14f3c" providerId="ADAL" clId="{5285BB81-40AA-49C6-9143-E4D7FE2BE132}" dt="2020-05-14T08:42:31.019" v="578" actId="20577"/>
          <ac:spMkLst>
            <pc:docMk/>
            <pc:sldMk cId="3140257678" sldId="256"/>
            <ac:spMk id="413" creationId="{C5D8BAF3-49C2-4A33-B381-E33C6469C051}"/>
          </ac:spMkLst>
        </pc:spChg>
        <pc:spChg chg="mod">
          <ac:chgData name="Juan Sebastian Barreto Jimenez" userId="992f0b31-f776-4a0c-90ae-623253b14f3c" providerId="ADAL" clId="{5285BB81-40AA-49C6-9143-E4D7FE2BE132}" dt="2020-05-14T08:32:20.141" v="421" actId="1076"/>
          <ac:spMkLst>
            <pc:docMk/>
            <pc:sldMk cId="3140257678" sldId="256"/>
            <ac:spMk id="415" creationId="{756C237C-2671-40E5-BBB9-DFBCC7296078}"/>
          </ac:spMkLst>
        </pc:spChg>
        <pc:spChg chg="mod">
          <ac:chgData name="Juan Sebastian Barreto Jimenez" userId="992f0b31-f776-4a0c-90ae-623253b14f3c" providerId="ADAL" clId="{5285BB81-40AA-49C6-9143-E4D7FE2BE132}" dt="2020-05-14T08:47:42.823" v="685" actId="1076"/>
          <ac:spMkLst>
            <pc:docMk/>
            <pc:sldMk cId="3140257678" sldId="256"/>
            <ac:spMk id="416" creationId="{363B268A-CE6F-44EC-8D0D-70DC879FED1C}"/>
          </ac:spMkLst>
        </pc:spChg>
        <pc:spChg chg="del">
          <ac:chgData name="Juan Sebastian Barreto Jimenez" userId="992f0b31-f776-4a0c-90ae-623253b14f3c" providerId="ADAL" clId="{5285BB81-40AA-49C6-9143-E4D7FE2BE132}" dt="2020-05-14T08:31:20.135" v="392" actId="478"/>
          <ac:spMkLst>
            <pc:docMk/>
            <pc:sldMk cId="3140257678" sldId="256"/>
            <ac:spMk id="417" creationId="{6474221D-B4F9-45C3-8375-59D1DAFD255B}"/>
          </ac:spMkLst>
        </pc:spChg>
        <pc:spChg chg="mod">
          <ac:chgData name="Juan Sebastian Barreto Jimenez" userId="992f0b31-f776-4a0c-90ae-623253b14f3c" providerId="ADAL" clId="{5285BB81-40AA-49C6-9143-E4D7FE2BE132}" dt="2020-05-14T08:34:29.641" v="439" actId="1076"/>
          <ac:spMkLst>
            <pc:docMk/>
            <pc:sldMk cId="3140257678" sldId="256"/>
            <ac:spMk id="418" creationId="{B040FFB4-7D1D-44BC-8E68-A46C0F99346B}"/>
          </ac:spMkLst>
        </pc:spChg>
        <pc:spChg chg="del">
          <ac:chgData name="Juan Sebastian Barreto Jimenez" userId="992f0b31-f776-4a0c-90ae-623253b14f3c" providerId="ADAL" clId="{5285BB81-40AA-49C6-9143-E4D7FE2BE132}" dt="2020-05-14T08:31:28.590" v="395" actId="478"/>
          <ac:spMkLst>
            <pc:docMk/>
            <pc:sldMk cId="3140257678" sldId="256"/>
            <ac:spMk id="419" creationId="{C3BE002F-4C2C-43E6-981E-ED96AFDC7B69}"/>
          </ac:spMkLst>
        </pc:spChg>
        <pc:spChg chg="mod">
          <ac:chgData name="Juan Sebastian Barreto Jimenez" userId="992f0b31-f776-4a0c-90ae-623253b14f3c" providerId="ADAL" clId="{5285BB81-40AA-49C6-9143-E4D7FE2BE132}" dt="2020-05-14T08:39:23.362" v="512" actId="20577"/>
          <ac:spMkLst>
            <pc:docMk/>
            <pc:sldMk cId="3140257678" sldId="256"/>
            <ac:spMk id="420" creationId="{E7F5F382-8748-4428-90E0-7FB9CC5D26DE}"/>
          </ac:spMkLst>
        </pc:spChg>
        <pc:spChg chg="mod">
          <ac:chgData name="Juan Sebastian Barreto Jimenez" userId="992f0b31-f776-4a0c-90ae-623253b14f3c" providerId="ADAL" clId="{5285BB81-40AA-49C6-9143-E4D7FE2BE132}" dt="2020-05-14T08:41:31.504" v="572" actId="20577"/>
          <ac:spMkLst>
            <pc:docMk/>
            <pc:sldMk cId="3140257678" sldId="256"/>
            <ac:spMk id="421" creationId="{F2FF4EDA-E9E0-41CA-929A-F89806721936}"/>
          </ac:spMkLst>
        </pc:spChg>
        <pc:spChg chg="mod">
          <ac:chgData name="Juan Sebastian Barreto Jimenez" userId="992f0b31-f776-4a0c-90ae-623253b14f3c" providerId="ADAL" clId="{5285BB81-40AA-49C6-9143-E4D7FE2BE132}" dt="2020-05-14T08:41:00.877" v="562" actId="14100"/>
          <ac:spMkLst>
            <pc:docMk/>
            <pc:sldMk cId="3140257678" sldId="256"/>
            <ac:spMk id="422" creationId="{6D58FE67-B5D4-4ACA-B9BB-83EB63819B2D}"/>
          </ac:spMkLst>
        </pc:spChg>
        <pc:spChg chg="del mod">
          <ac:chgData name="Juan Sebastian Barreto Jimenez" userId="992f0b31-f776-4a0c-90ae-623253b14f3c" providerId="ADAL" clId="{5285BB81-40AA-49C6-9143-E4D7FE2BE132}" dt="2020-05-14T08:45:31.422" v="645" actId="478"/>
          <ac:spMkLst>
            <pc:docMk/>
            <pc:sldMk cId="3140257678" sldId="256"/>
            <ac:spMk id="432" creationId="{7276F062-81FE-4410-A6AE-D895A3F1D043}"/>
          </ac:spMkLst>
        </pc:spChg>
        <pc:spChg chg="del mod">
          <ac:chgData name="Juan Sebastian Barreto Jimenez" userId="992f0b31-f776-4a0c-90ae-623253b14f3c" providerId="ADAL" clId="{5285BB81-40AA-49C6-9143-E4D7FE2BE132}" dt="2020-05-14T08:47:12.082" v="669" actId="478"/>
          <ac:spMkLst>
            <pc:docMk/>
            <pc:sldMk cId="3140257678" sldId="256"/>
            <ac:spMk id="442" creationId="{6FCC3DF7-554B-4BCA-A85F-021279FBAC60}"/>
          </ac:spMkLst>
        </pc:spChg>
        <pc:spChg chg="del">
          <ac:chgData name="Juan Sebastian Barreto Jimenez" userId="992f0b31-f776-4a0c-90ae-623253b14f3c" providerId="ADAL" clId="{5285BB81-40AA-49C6-9143-E4D7FE2BE132}" dt="2020-05-14T08:45:28.547" v="643" actId="478"/>
          <ac:spMkLst>
            <pc:docMk/>
            <pc:sldMk cId="3140257678" sldId="256"/>
            <ac:spMk id="522" creationId="{D8130E7C-F34A-4EEA-BF7F-260F2477AAF7}"/>
          </ac:spMkLst>
        </pc:spChg>
        <pc:spChg chg="del">
          <ac:chgData name="Juan Sebastian Barreto Jimenez" userId="992f0b31-f776-4a0c-90ae-623253b14f3c" providerId="ADAL" clId="{5285BB81-40AA-49C6-9143-E4D7FE2BE132}" dt="2020-05-14T08:47:13.220" v="671" actId="478"/>
          <ac:spMkLst>
            <pc:docMk/>
            <pc:sldMk cId="3140257678" sldId="256"/>
            <ac:spMk id="536" creationId="{9623127C-7FDA-4045-867A-2D3651810BDE}"/>
          </ac:spMkLst>
        </pc:spChg>
        <pc:spChg chg="mod">
          <ac:chgData name="Juan Sebastian Barreto Jimenez" userId="992f0b31-f776-4a0c-90ae-623253b14f3c" providerId="ADAL" clId="{5285BB81-40AA-49C6-9143-E4D7FE2BE132}" dt="2020-05-14T08:40:27.986" v="534" actId="20577"/>
          <ac:spMkLst>
            <pc:docMk/>
            <pc:sldMk cId="3140257678" sldId="256"/>
            <ac:spMk id="560" creationId="{BC5F5692-815B-4CBB-91DD-99F1B843CDC6}"/>
          </ac:spMkLst>
        </pc:spChg>
        <pc:spChg chg="mod">
          <ac:chgData name="Juan Sebastian Barreto Jimenez" userId="992f0b31-f776-4a0c-90ae-623253b14f3c" providerId="ADAL" clId="{5285BB81-40AA-49C6-9143-E4D7FE2BE132}" dt="2020-05-14T08:45:33.307" v="646" actId="1076"/>
          <ac:spMkLst>
            <pc:docMk/>
            <pc:sldMk cId="3140257678" sldId="256"/>
            <ac:spMk id="565" creationId="{A556571D-16AF-40F2-875F-74BE013D620F}"/>
          </ac:spMkLst>
        </pc:spChg>
        <pc:spChg chg="mod">
          <ac:chgData name="Juan Sebastian Barreto Jimenez" userId="992f0b31-f776-4a0c-90ae-623253b14f3c" providerId="ADAL" clId="{5285BB81-40AA-49C6-9143-E4D7FE2BE132}" dt="2020-05-14T08:47:22.877" v="676" actId="1076"/>
          <ac:spMkLst>
            <pc:docMk/>
            <pc:sldMk cId="3140257678" sldId="256"/>
            <ac:spMk id="569" creationId="{BABF1707-7223-4DAC-BDEB-439037B31453}"/>
          </ac:spMkLst>
        </pc:spChg>
        <pc:spChg chg="mod">
          <ac:chgData name="Juan Sebastian Barreto Jimenez" userId="992f0b31-f776-4a0c-90ae-623253b14f3c" providerId="ADAL" clId="{5285BB81-40AA-49C6-9143-E4D7FE2BE132}" dt="2020-05-14T08:44:31.779" v="591" actId="1076"/>
          <ac:spMkLst>
            <pc:docMk/>
            <pc:sldMk cId="3140257678" sldId="256"/>
            <ac:spMk id="581" creationId="{0C03F2A5-22E8-4D1A-B7FF-3F316B410707}"/>
          </ac:spMkLst>
        </pc:spChg>
        <pc:spChg chg="del mod">
          <ac:chgData name="Juan Sebastian Barreto Jimenez" userId="992f0b31-f776-4a0c-90ae-623253b14f3c" providerId="ADAL" clId="{5285BB81-40AA-49C6-9143-E4D7FE2BE132}" dt="2020-05-14T08:47:10.985" v="668" actId="478"/>
          <ac:spMkLst>
            <pc:docMk/>
            <pc:sldMk cId="3140257678" sldId="256"/>
            <ac:spMk id="586" creationId="{E5110EE7-DFB6-4E3C-ACF8-DB7EBC5F72D1}"/>
          </ac:spMkLst>
        </pc:spChg>
        <pc:spChg chg="del mod">
          <ac:chgData name="Juan Sebastian Barreto Jimenez" userId="992f0b31-f776-4a0c-90ae-623253b14f3c" providerId="ADAL" clId="{5285BB81-40AA-49C6-9143-E4D7FE2BE132}" dt="2020-05-14T08:45:30.566" v="644" actId="478"/>
          <ac:spMkLst>
            <pc:docMk/>
            <pc:sldMk cId="3140257678" sldId="256"/>
            <ac:spMk id="590" creationId="{6054EB19-DF5D-45B8-BF35-AD51BF57A45B}"/>
          </ac:spMkLst>
        </pc:spChg>
        <pc:spChg chg="mod">
          <ac:chgData name="Juan Sebastian Barreto Jimenez" userId="992f0b31-f776-4a0c-90ae-623253b14f3c" providerId="ADAL" clId="{5285BB81-40AA-49C6-9143-E4D7FE2BE132}" dt="2020-05-14T08:44:52.587" v="628" actId="1076"/>
          <ac:spMkLst>
            <pc:docMk/>
            <pc:sldMk cId="3140257678" sldId="256"/>
            <ac:spMk id="592" creationId="{4C0C01F1-7C5B-4F1D-AFB6-3BE178D8634C}"/>
          </ac:spMkLst>
        </pc:spChg>
        <pc:cxnChg chg="del mod">
          <ac:chgData name="Juan Sebastian Barreto Jimenez" userId="992f0b31-f776-4a0c-90ae-623253b14f3c" providerId="ADAL" clId="{5285BB81-40AA-49C6-9143-E4D7FE2BE132}" dt="2020-05-14T08:46:57.326" v="664" actId="478"/>
          <ac:cxnSpMkLst>
            <pc:docMk/>
            <pc:sldMk cId="3140257678" sldId="256"/>
            <ac:cxnSpMk id="229" creationId="{93FF5078-38CC-46B9-81C3-79481C4A860D}"/>
          </ac:cxnSpMkLst>
        </pc:cxnChg>
        <pc:cxnChg chg="del mod">
          <ac:chgData name="Juan Sebastian Barreto Jimenez" userId="992f0b31-f776-4a0c-90ae-623253b14f3c" providerId="ADAL" clId="{5285BB81-40AA-49C6-9143-E4D7FE2BE132}" dt="2020-05-14T08:08:12.857" v="13" actId="478"/>
          <ac:cxnSpMkLst>
            <pc:docMk/>
            <pc:sldMk cId="3140257678" sldId="256"/>
            <ac:cxnSpMk id="229" creationId="{98D39303-973B-4B5A-9C03-FAFC8B2CB21A}"/>
          </ac:cxnSpMkLst>
        </pc:cxnChg>
        <pc:cxnChg chg="add mod">
          <ac:chgData name="Juan Sebastian Barreto Jimenez" userId="992f0b31-f776-4a0c-90ae-623253b14f3c" providerId="ADAL" clId="{5285BB81-40AA-49C6-9143-E4D7FE2BE132}" dt="2020-05-14T08:45:16.999" v="639" actId="1076"/>
          <ac:cxnSpMkLst>
            <pc:docMk/>
            <pc:sldMk cId="3140257678" sldId="256"/>
            <ac:cxnSpMk id="235" creationId="{A170333D-F08B-4BEC-869C-E4F60F0CF073}"/>
          </ac:cxnSpMkLst>
        </pc:cxnChg>
        <pc:cxnChg chg="add mod">
          <ac:chgData name="Juan Sebastian Barreto Jimenez" userId="992f0b31-f776-4a0c-90ae-623253b14f3c" providerId="ADAL" clId="{5285BB81-40AA-49C6-9143-E4D7FE2BE132}" dt="2020-05-14T08:45:16.999" v="639" actId="1076"/>
          <ac:cxnSpMkLst>
            <pc:docMk/>
            <pc:sldMk cId="3140257678" sldId="256"/>
            <ac:cxnSpMk id="237" creationId="{04585200-8B39-4487-ABB7-B337D2B7CD2C}"/>
          </ac:cxnSpMkLst>
        </pc:cxnChg>
        <pc:cxnChg chg="mod">
          <ac:chgData name="Juan Sebastian Barreto Jimenez" userId="992f0b31-f776-4a0c-90ae-623253b14f3c" providerId="ADAL" clId="{5285BB81-40AA-49C6-9143-E4D7FE2BE132}" dt="2020-05-14T08:45:44.594" v="650" actId="14100"/>
          <ac:cxnSpMkLst>
            <pc:docMk/>
            <pc:sldMk cId="3140257678" sldId="256"/>
            <ac:cxnSpMk id="240" creationId="{AA243142-ECED-4DE3-BB37-3407695324ED}"/>
          </ac:cxnSpMkLst>
        </pc:cxnChg>
        <pc:cxnChg chg="mod">
          <ac:chgData name="Juan Sebastian Barreto Jimenez" userId="992f0b31-f776-4a0c-90ae-623253b14f3c" providerId="ADAL" clId="{5285BB81-40AA-49C6-9143-E4D7FE2BE132}" dt="2020-05-14T08:46:00.788" v="657" actId="1076"/>
          <ac:cxnSpMkLst>
            <pc:docMk/>
            <pc:sldMk cId="3140257678" sldId="256"/>
            <ac:cxnSpMk id="243" creationId="{927CE222-596A-4678-97F6-7FD4E0A40939}"/>
          </ac:cxnSpMkLst>
        </pc:cxnChg>
        <pc:cxnChg chg="add mod">
          <ac:chgData name="Juan Sebastian Barreto Jimenez" userId="992f0b31-f776-4a0c-90ae-623253b14f3c" providerId="ADAL" clId="{5285BB81-40AA-49C6-9143-E4D7FE2BE132}" dt="2020-05-14T08:46:55.889" v="663" actId="14100"/>
          <ac:cxnSpMkLst>
            <pc:docMk/>
            <pc:sldMk cId="3140257678" sldId="256"/>
            <ac:cxnSpMk id="247" creationId="{15070043-DD62-4EDC-A05C-61ECB620F550}"/>
          </ac:cxnSpMkLst>
        </pc:cxnChg>
        <pc:cxnChg chg="mod">
          <ac:chgData name="Juan Sebastian Barreto Jimenez" userId="992f0b31-f776-4a0c-90ae-623253b14f3c" providerId="ADAL" clId="{5285BB81-40AA-49C6-9143-E4D7FE2BE132}" dt="2020-05-14T08:22:26.532" v="241" actId="14100"/>
          <ac:cxnSpMkLst>
            <pc:docMk/>
            <pc:sldMk cId="3140257678" sldId="256"/>
            <ac:cxnSpMk id="254" creationId="{34B73425-8C1D-4104-A60F-DBE326D77191}"/>
          </ac:cxnSpMkLst>
        </pc:cxnChg>
        <pc:cxnChg chg="mod">
          <ac:chgData name="Juan Sebastian Barreto Jimenez" userId="992f0b31-f776-4a0c-90ae-623253b14f3c" providerId="ADAL" clId="{5285BB81-40AA-49C6-9143-E4D7FE2BE132}" dt="2020-05-14T08:45:46.259" v="651" actId="14100"/>
          <ac:cxnSpMkLst>
            <pc:docMk/>
            <pc:sldMk cId="3140257678" sldId="256"/>
            <ac:cxnSpMk id="256" creationId="{8C45A5B0-D25D-4AFC-B4D6-40AD38826F3E}"/>
          </ac:cxnSpMkLst>
        </pc:cxnChg>
        <pc:cxnChg chg="mod">
          <ac:chgData name="Juan Sebastian Barreto Jimenez" userId="992f0b31-f776-4a0c-90ae-623253b14f3c" providerId="ADAL" clId="{5285BB81-40AA-49C6-9143-E4D7FE2BE132}" dt="2020-05-14T08:23:02.853" v="258" actId="14100"/>
          <ac:cxnSpMkLst>
            <pc:docMk/>
            <pc:sldMk cId="3140257678" sldId="256"/>
            <ac:cxnSpMk id="268" creationId="{2C0C8A9F-0A72-4CAC-92DE-C40EEE760DF1}"/>
          </ac:cxnSpMkLst>
        </pc:cxnChg>
        <pc:cxnChg chg="mod">
          <ac:chgData name="Juan Sebastian Barreto Jimenez" userId="992f0b31-f776-4a0c-90ae-623253b14f3c" providerId="ADAL" clId="{5285BB81-40AA-49C6-9143-E4D7FE2BE132}" dt="2020-05-14T08:47:36.351" v="683" actId="14100"/>
          <ac:cxnSpMkLst>
            <pc:docMk/>
            <pc:sldMk cId="3140257678" sldId="256"/>
            <ac:cxnSpMk id="286" creationId="{724AF52E-EB88-4D32-8D18-E5CA71551134}"/>
          </ac:cxnSpMkLst>
        </pc:cxnChg>
        <pc:cxnChg chg="mod">
          <ac:chgData name="Juan Sebastian Barreto Jimenez" userId="992f0b31-f776-4a0c-90ae-623253b14f3c" providerId="ADAL" clId="{5285BB81-40AA-49C6-9143-E4D7FE2BE132}" dt="2020-05-14T08:47:30.760" v="680" actId="14100"/>
          <ac:cxnSpMkLst>
            <pc:docMk/>
            <pc:sldMk cId="3140257678" sldId="256"/>
            <ac:cxnSpMk id="290" creationId="{A61DD7CB-B1F4-450E-886A-04AD2C59EDDE}"/>
          </ac:cxnSpMkLst>
        </pc:cxnChg>
        <pc:cxnChg chg="mod">
          <ac:chgData name="Juan Sebastian Barreto Jimenez" userId="992f0b31-f776-4a0c-90ae-623253b14f3c" providerId="ADAL" clId="{5285BB81-40AA-49C6-9143-E4D7FE2BE132}" dt="2020-05-14T08:47:29.271" v="679" actId="14100"/>
          <ac:cxnSpMkLst>
            <pc:docMk/>
            <pc:sldMk cId="3140257678" sldId="256"/>
            <ac:cxnSpMk id="298" creationId="{28A0615E-7CB1-496E-B0A8-07F0416D7179}"/>
          </ac:cxnSpMkLst>
        </pc:cxnChg>
        <pc:cxnChg chg="mod">
          <ac:chgData name="Juan Sebastian Barreto Jimenez" userId="992f0b31-f776-4a0c-90ae-623253b14f3c" providerId="ADAL" clId="{5285BB81-40AA-49C6-9143-E4D7FE2BE132}" dt="2020-05-14T08:47:32.411" v="681" actId="14100"/>
          <ac:cxnSpMkLst>
            <pc:docMk/>
            <pc:sldMk cId="3140257678" sldId="256"/>
            <ac:cxnSpMk id="304" creationId="{D5270C60-5AB4-4538-9493-A29F22343670}"/>
          </ac:cxnSpMkLst>
        </pc:cxnChg>
        <pc:cxnChg chg="mod">
          <ac:chgData name="Juan Sebastian Barreto Jimenez" userId="992f0b31-f776-4a0c-90ae-623253b14f3c" providerId="ADAL" clId="{5285BB81-40AA-49C6-9143-E4D7FE2BE132}" dt="2020-05-14T08:47:33.947" v="682" actId="14100"/>
          <ac:cxnSpMkLst>
            <pc:docMk/>
            <pc:sldMk cId="3140257678" sldId="256"/>
            <ac:cxnSpMk id="311" creationId="{9EE825B4-1402-4A1B-A5EA-E377BC1F544A}"/>
          </ac:cxnSpMkLst>
        </pc:cxnChg>
        <pc:cxnChg chg="mod">
          <ac:chgData name="Juan Sebastian Barreto Jimenez" userId="992f0b31-f776-4a0c-90ae-623253b14f3c" providerId="ADAL" clId="{5285BB81-40AA-49C6-9143-E4D7FE2BE132}" dt="2020-05-14T08:17:10.388" v="105" actId="1076"/>
          <ac:cxnSpMkLst>
            <pc:docMk/>
            <pc:sldMk cId="3140257678" sldId="256"/>
            <ac:cxnSpMk id="334" creationId="{DC3991A8-8A3E-4B45-BAAA-4E88C0382AC2}"/>
          </ac:cxnSpMkLst>
        </pc:cxnChg>
        <pc:cxnChg chg="del mod">
          <ac:chgData name="Juan Sebastian Barreto Jimenez" userId="992f0b31-f776-4a0c-90ae-623253b14f3c" providerId="ADAL" clId="{5285BB81-40AA-49C6-9143-E4D7FE2BE132}" dt="2020-05-14T08:20:35.351" v="175" actId="478"/>
          <ac:cxnSpMkLst>
            <pc:docMk/>
            <pc:sldMk cId="3140257678" sldId="256"/>
            <ac:cxnSpMk id="349" creationId="{5961626B-374F-4107-B628-9489F5559E90}"/>
          </ac:cxnSpMkLst>
        </pc:cxnChg>
        <pc:cxnChg chg="del mod">
          <ac:chgData name="Juan Sebastian Barreto Jimenez" userId="992f0b31-f776-4a0c-90ae-623253b14f3c" providerId="ADAL" clId="{5285BB81-40AA-49C6-9143-E4D7FE2BE132}" dt="2020-05-14T08:28:07.063" v="340" actId="478"/>
          <ac:cxnSpMkLst>
            <pc:docMk/>
            <pc:sldMk cId="3140257678" sldId="256"/>
            <ac:cxnSpMk id="408" creationId="{4B341EA0-F300-46A8-B12F-0073EBF24526}"/>
          </ac:cxnSpMkLst>
        </pc:cxnChg>
        <pc:cxnChg chg="del mod">
          <ac:chgData name="Juan Sebastian Barreto Jimenez" userId="992f0b31-f776-4a0c-90ae-623253b14f3c" providerId="ADAL" clId="{5285BB81-40AA-49C6-9143-E4D7FE2BE132}" dt="2020-05-14T08:45:26.969" v="641" actId="478"/>
          <ac:cxnSpMkLst>
            <pc:docMk/>
            <pc:sldMk cId="3140257678" sldId="256"/>
            <ac:cxnSpMk id="433" creationId="{7B8841B3-90E7-4F9E-8025-F1EBF7D74B33}"/>
          </ac:cxnSpMkLst>
        </pc:cxnChg>
        <pc:cxnChg chg="del mod">
          <ac:chgData name="Juan Sebastian Barreto Jimenez" userId="992f0b31-f776-4a0c-90ae-623253b14f3c" providerId="ADAL" clId="{5285BB81-40AA-49C6-9143-E4D7FE2BE132}" dt="2020-05-14T08:47:12.818" v="670" actId="478"/>
          <ac:cxnSpMkLst>
            <pc:docMk/>
            <pc:sldMk cId="3140257678" sldId="256"/>
            <ac:cxnSpMk id="443" creationId="{FC77B8EA-D102-4F54-ACAD-41C3C53A3350}"/>
          </ac:cxnSpMkLst>
        </pc:cxnChg>
        <pc:cxnChg chg="del mod">
          <ac:chgData name="Juan Sebastian Barreto Jimenez" userId="992f0b31-f776-4a0c-90ae-623253b14f3c" providerId="ADAL" clId="{5285BB81-40AA-49C6-9143-E4D7FE2BE132}" dt="2020-05-14T08:45:27.876" v="642" actId="478"/>
          <ac:cxnSpMkLst>
            <pc:docMk/>
            <pc:sldMk cId="3140257678" sldId="256"/>
            <ac:cxnSpMk id="566" creationId="{B014CB33-4949-49A1-B273-03C7250778DC}"/>
          </ac:cxnSpMkLst>
        </pc:cxnChg>
        <pc:cxnChg chg="del mod">
          <ac:chgData name="Juan Sebastian Barreto Jimenez" userId="992f0b31-f776-4a0c-90ae-623253b14f3c" providerId="ADAL" clId="{5285BB81-40AA-49C6-9143-E4D7FE2BE132}" dt="2020-05-14T08:47:20.931" v="675" actId="478"/>
          <ac:cxnSpMkLst>
            <pc:docMk/>
            <pc:sldMk cId="3140257678" sldId="256"/>
            <ac:cxnSpMk id="570" creationId="{6835CCDE-FA59-403D-A1A5-BD3B46CF44A7}"/>
          </ac:cxnSpMkLst>
        </pc:cxnChg>
        <pc:cxnChg chg="mod">
          <ac:chgData name="Juan Sebastian Barreto Jimenez" userId="992f0b31-f776-4a0c-90ae-623253b14f3c" providerId="ADAL" clId="{5285BB81-40AA-49C6-9143-E4D7FE2BE132}" dt="2020-05-14T08:45:16.999" v="639" actId="1076"/>
          <ac:cxnSpMkLst>
            <pc:docMk/>
            <pc:sldMk cId="3140257678" sldId="256"/>
            <ac:cxnSpMk id="582" creationId="{11945815-0E27-4E28-BD9A-71AF04469A5C}"/>
          </ac:cxnSpMkLst>
        </pc:cxnChg>
      </pc:sldChg>
    </pc:docChg>
  </pc:docChgLst>
  <pc:docChgLst>
    <pc:chgData name="Juan Pablo Clavijo Cáceres" userId="cc41af9f-76ec-41a9-8c54-5ffb6a47bb34" providerId="ADAL" clId="{CB059857-3758-4E51-B516-775047C46B99}"/>
    <pc:docChg chg="undo custSel modSld">
      <pc:chgData name="Juan Pablo Clavijo Cáceres" userId="cc41af9f-76ec-41a9-8c54-5ffb6a47bb34" providerId="ADAL" clId="{CB059857-3758-4E51-B516-775047C46B99}" dt="2020-05-19T05:14:55.423" v="1237" actId="20577"/>
      <pc:docMkLst>
        <pc:docMk/>
      </pc:docMkLst>
      <pc:sldChg chg="addSp delSp modSp mod">
        <pc:chgData name="Juan Pablo Clavijo Cáceres" userId="cc41af9f-76ec-41a9-8c54-5ffb6a47bb34" providerId="ADAL" clId="{CB059857-3758-4E51-B516-775047C46B99}" dt="2020-05-19T05:14:55.423" v="1237" actId="20577"/>
        <pc:sldMkLst>
          <pc:docMk/>
          <pc:sldMk cId="3140257678" sldId="256"/>
        </pc:sldMkLst>
        <pc:spChg chg="add del mod">
          <ac:chgData name="Juan Pablo Clavijo Cáceres" userId="cc41af9f-76ec-41a9-8c54-5ffb6a47bb34" providerId="ADAL" clId="{CB059857-3758-4E51-B516-775047C46B99}" dt="2020-05-19T04:51:27.733" v="1233" actId="21"/>
          <ac:spMkLst>
            <pc:docMk/>
            <pc:sldMk cId="3140257678" sldId="256"/>
            <ac:spMk id="9" creationId="{6ADB7613-1EB3-4123-920D-506CBEB8480F}"/>
          </ac:spMkLst>
        </pc:spChg>
        <pc:spChg chg="add del mod">
          <ac:chgData name="Juan Pablo Clavijo Cáceres" userId="cc41af9f-76ec-41a9-8c54-5ffb6a47bb34" providerId="ADAL" clId="{CB059857-3758-4E51-B516-775047C46B99}" dt="2020-05-19T04:51:37.560" v="1235"/>
          <ac:spMkLst>
            <pc:docMk/>
            <pc:sldMk cId="3140257678" sldId="256"/>
            <ac:spMk id="176" creationId="{8D621FF5-47B0-4C3A-8D5C-9C7B72FA3A86}"/>
          </ac:spMkLst>
        </pc:spChg>
        <pc:spChg chg="add del mod">
          <ac:chgData name="Juan Pablo Clavijo Cáceres" userId="cc41af9f-76ec-41a9-8c54-5ffb6a47bb34" providerId="ADAL" clId="{CB059857-3758-4E51-B516-775047C46B99}" dt="2020-05-19T04:51:37.560" v="1235"/>
          <ac:spMkLst>
            <pc:docMk/>
            <pc:sldMk cId="3140257678" sldId="256"/>
            <ac:spMk id="177" creationId="{4AFE13C2-63E0-4B75-8D5E-E9DBA0AC7683}"/>
          </ac:spMkLst>
        </pc:spChg>
        <pc:spChg chg="add del mod">
          <ac:chgData name="Juan Pablo Clavijo Cáceres" userId="cc41af9f-76ec-41a9-8c54-5ffb6a47bb34" providerId="ADAL" clId="{CB059857-3758-4E51-B516-775047C46B99}" dt="2020-05-19T04:51:37.560" v="1235"/>
          <ac:spMkLst>
            <pc:docMk/>
            <pc:sldMk cId="3140257678" sldId="256"/>
            <ac:spMk id="179" creationId="{8E1120B4-CE7B-494B-A665-8B2A46658E6F}"/>
          </ac:spMkLst>
        </pc:spChg>
        <pc:spChg chg="add del mod">
          <ac:chgData name="Juan Pablo Clavijo Cáceres" userId="cc41af9f-76ec-41a9-8c54-5ffb6a47bb34" providerId="ADAL" clId="{CB059857-3758-4E51-B516-775047C46B99}" dt="2020-05-19T04:51:37.560" v="1235"/>
          <ac:spMkLst>
            <pc:docMk/>
            <pc:sldMk cId="3140257678" sldId="256"/>
            <ac:spMk id="180" creationId="{12EBAA15-9F02-46F3-A30C-5964378E7AE9}"/>
          </ac:spMkLst>
        </pc:spChg>
        <pc:spChg chg="add del mod">
          <ac:chgData name="Juan Pablo Clavijo Cáceres" userId="cc41af9f-76ec-41a9-8c54-5ffb6a47bb34" providerId="ADAL" clId="{CB059857-3758-4E51-B516-775047C46B99}" dt="2020-05-19T04:51:37.560" v="1235"/>
          <ac:spMkLst>
            <pc:docMk/>
            <pc:sldMk cId="3140257678" sldId="256"/>
            <ac:spMk id="181" creationId="{D085C31F-6FEF-4188-AAAD-538834EBC19D}"/>
          </ac:spMkLst>
        </pc:spChg>
        <pc:spChg chg="add del mod">
          <ac:chgData name="Juan Pablo Clavijo Cáceres" userId="cc41af9f-76ec-41a9-8c54-5ffb6a47bb34" providerId="ADAL" clId="{CB059857-3758-4E51-B516-775047C46B99}" dt="2020-05-19T04:51:37.560" v="1235"/>
          <ac:spMkLst>
            <pc:docMk/>
            <pc:sldMk cId="3140257678" sldId="256"/>
            <ac:spMk id="182" creationId="{6AF48AC6-E23A-4765-A375-5CAE9DD0FEF7}"/>
          </ac:spMkLst>
        </pc:spChg>
        <pc:spChg chg="add del mod">
          <ac:chgData name="Juan Pablo Clavijo Cáceres" userId="cc41af9f-76ec-41a9-8c54-5ffb6a47bb34" providerId="ADAL" clId="{CB059857-3758-4E51-B516-775047C46B99}" dt="2020-05-19T04:51:37.560" v="1235"/>
          <ac:spMkLst>
            <pc:docMk/>
            <pc:sldMk cId="3140257678" sldId="256"/>
            <ac:spMk id="183" creationId="{F6EFF3CC-050B-4C57-8F94-CBFD80192C54}"/>
          </ac:spMkLst>
        </pc:spChg>
        <pc:spChg chg="add del mod">
          <ac:chgData name="Juan Pablo Clavijo Cáceres" userId="cc41af9f-76ec-41a9-8c54-5ffb6a47bb34" providerId="ADAL" clId="{CB059857-3758-4E51-B516-775047C46B99}" dt="2020-05-19T04:51:37.560" v="1235"/>
          <ac:spMkLst>
            <pc:docMk/>
            <pc:sldMk cId="3140257678" sldId="256"/>
            <ac:spMk id="185" creationId="{DDE4A522-7FB2-4A17-898F-02FC5E0D79F6}"/>
          </ac:spMkLst>
        </pc:spChg>
        <pc:spChg chg="add del mod">
          <ac:chgData name="Juan Pablo Clavijo Cáceres" userId="cc41af9f-76ec-41a9-8c54-5ffb6a47bb34" providerId="ADAL" clId="{CB059857-3758-4E51-B516-775047C46B99}" dt="2020-05-19T04:51:37.560" v="1235"/>
          <ac:spMkLst>
            <pc:docMk/>
            <pc:sldMk cId="3140257678" sldId="256"/>
            <ac:spMk id="187" creationId="{A39E55E9-2C28-41C5-837F-9DAF982E5CAA}"/>
          </ac:spMkLst>
        </pc:spChg>
        <pc:spChg chg="add del mod">
          <ac:chgData name="Juan Pablo Clavijo Cáceres" userId="cc41af9f-76ec-41a9-8c54-5ffb6a47bb34" providerId="ADAL" clId="{CB059857-3758-4E51-B516-775047C46B99}" dt="2020-05-19T04:51:37.560" v="1235"/>
          <ac:spMkLst>
            <pc:docMk/>
            <pc:sldMk cId="3140257678" sldId="256"/>
            <ac:spMk id="189" creationId="{FC080D29-A5CA-45B6-A5D7-81AF57CF1A63}"/>
          </ac:spMkLst>
        </pc:spChg>
        <pc:spChg chg="add del">
          <ac:chgData name="Juan Pablo Clavijo Cáceres" userId="cc41af9f-76ec-41a9-8c54-5ffb6a47bb34" providerId="ADAL" clId="{CB059857-3758-4E51-B516-775047C46B99}" dt="2020-05-19T04:51:27.733" v="1233" actId="21"/>
          <ac:spMkLst>
            <pc:docMk/>
            <pc:sldMk cId="3140257678" sldId="256"/>
            <ac:spMk id="193" creationId="{A3245516-996D-4699-9119-A9DAFB5686B9}"/>
          </ac:spMkLst>
        </pc:spChg>
        <pc:spChg chg="mod">
          <ac:chgData name="Juan Pablo Clavijo Cáceres" userId="cc41af9f-76ec-41a9-8c54-5ffb6a47bb34" providerId="ADAL" clId="{CB059857-3758-4E51-B516-775047C46B99}" dt="2020-05-14T06:54:45.960" v="10" actId="20577"/>
          <ac:spMkLst>
            <pc:docMk/>
            <pc:sldMk cId="3140257678" sldId="256"/>
            <ac:spMk id="194" creationId="{3B8C6026-ECDD-4A7F-ADEC-A1429A96C8A6}"/>
          </ac:spMkLst>
        </pc:spChg>
        <pc:spChg chg="mod">
          <ac:chgData name="Juan Pablo Clavijo Cáceres" userId="cc41af9f-76ec-41a9-8c54-5ffb6a47bb34" providerId="ADAL" clId="{CB059857-3758-4E51-B516-775047C46B99}" dt="2020-05-14T07:20:04.643" v="376" actId="20577"/>
          <ac:spMkLst>
            <pc:docMk/>
            <pc:sldMk cId="3140257678" sldId="256"/>
            <ac:spMk id="196" creationId="{DAD78905-D096-465E-9BD7-3A2FC8CBAC4D}"/>
          </ac:spMkLst>
        </pc:spChg>
        <pc:spChg chg="add del">
          <ac:chgData name="Juan Pablo Clavijo Cáceres" userId="cc41af9f-76ec-41a9-8c54-5ffb6a47bb34" providerId="ADAL" clId="{CB059857-3758-4E51-B516-775047C46B99}" dt="2020-05-19T04:51:27.733" v="1233" actId="21"/>
          <ac:spMkLst>
            <pc:docMk/>
            <pc:sldMk cId="3140257678" sldId="256"/>
            <ac:spMk id="204" creationId="{3ADD7BE8-5204-4A69-AB2B-FFD98912A3D2}"/>
          </ac:spMkLst>
        </pc:spChg>
        <pc:spChg chg="add mod">
          <ac:chgData name="Juan Pablo Clavijo Cáceres" userId="cc41af9f-76ec-41a9-8c54-5ffb6a47bb34" providerId="ADAL" clId="{CB059857-3758-4E51-B516-775047C46B99}" dt="2020-05-14T08:50:16.731" v="1231" actId="6549"/>
          <ac:spMkLst>
            <pc:docMk/>
            <pc:sldMk cId="3140257678" sldId="256"/>
            <ac:spMk id="206" creationId="{BF03B9EF-DF96-4F30-A965-E77BECE98D02}"/>
          </ac:spMkLst>
        </pc:spChg>
        <pc:spChg chg="add del">
          <ac:chgData name="Juan Pablo Clavijo Cáceres" userId="cc41af9f-76ec-41a9-8c54-5ffb6a47bb34" providerId="ADAL" clId="{CB059857-3758-4E51-B516-775047C46B99}" dt="2020-05-19T04:51:27.733" v="1233" actId="21"/>
          <ac:spMkLst>
            <pc:docMk/>
            <pc:sldMk cId="3140257678" sldId="256"/>
            <ac:spMk id="207" creationId="{A9304F89-5A68-474E-A039-790D93E58D0E}"/>
          </ac:spMkLst>
        </pc:spChg>
        <pc:spChg chg="mod">
          <ac:chgData name="Juan Pablo Clavijo Cáceres" userId="cc41af9f-76ec-41a9-8c54-5ffb6a47bb34" providerId="ADAL" clId="{CB059857-3758-4E51-B516-775047C46B99}" dt="2020-05-14T08:48:59.653" v="1222" actId="20577"/>
          <ac:spMkLst>
            <pc:docMk/>
            <pc:sldMk cId="3140257678" sldId="256"/>
            <ac:spMk id="208" creationId="{C64F86DF-B509-476C-897B-7E13C834C29A}"/>
          </ac:spMkLst>
        </pc:spChg>
        <pc:spChg chg="mod">
          <ac:chgData name="Juan Pablo Clavijo Cáceres" userId="cc41af9f-76ec-41a9-8c54-5ffb6a47bb34" providerId="ADAL" clId="{CB059857-3758-4E51-B516-775047C46B99}" dt="2020-05-14T08:48:53.116" v="1218" actId="20577"/>
          <ac:spMkLst>
            <pc:docMk/>
            <pc:sldMk cId="3140257678" sldId="256"/>
            <ac:spMk id="209" creationId="{E91212C8-8473-41C4-AFB0-44BDB016209F}"/>
          </ac:spMkLst>
        </pc:spChg>
        <pc:spChg chg="mod">
          <ac:chgData name="Juan Pablo Clavijo Cáceres" userId="cc41af9f-76ec-41a9-8c54-5ffb6a47bb34" providerId="ADAL" clId="{CB059857-3758-4E51-B516-775047C46B99}" dt="2020-05-14T08:48:56.528" v="1220" actId="6549"/>
          <ac:spMkLst>
            <pc:docMk/>
            <pc:sldMk cId="3140257678" sldId="256"/>
            <ac:spMk id="210" creationId="{2E5D1BB4-9156-46EF-9156-F09B55C5EA25}"/>
          </ac:spMkLst>
        </pc:spChg>
        <pc:spChg chg="add del mod">
          <ac:chgData name="Juan Pablo Clavijo Cáceres" userId="cc41af9f-76ec-41a9-8c54-5ffb6a47bb34" providerId="ADAL" clId="{CB059857-3758-4E51-B516-775047C46B99}" dt="2020-05-19T04:51:27.733" v="1233" actId="21"/>
          <ac:spMkLst>
            <pc:docMk/>
            <pc:sldMk cId="3140257678" sldId="256"/>
            <ac:spMk id="215" creationId="{7650630F-A836-4A7F-839F-653BE7F550C4}"/>
          </ac:spMkLst>
        </pc:spChg>
        <pc:spChg chg="del">
          <ac:chgData name="Juan Pablo Clavijo Cáceres" userId="cc41af9f-76ec-41a9-8c54-5ffb6a47bb34" providerId="ADAL" clId="{CB059857-3758-4E51-B516-775047C46B99}" dt="2020-05-14T06:56:28.716" v="12" actId="478"/>
          <ac:spMkLst>
            <pc:docMk/>
            <pc:sldMk cId="3140257678" sldId="256"/>
            <ac:spMk id="216" creationId="{111595D5-6AF0-4692-B07E-5CCBA4FFA4F2}"/>
          </ac:spMkLst>
        </pc:spChg>
        <pc:spChg chg="add del mod">
          <ac:chgData name="Juan Pablo Clavijo Cáceres" userId="cc41af9f-76ec-41a9-8c54-5ffb6a47bb34" providerId="ADAL" clId="{CB059857-3758-4E51-B516-775047C46B99}" dt="2020-05-19T04:51:27.733" v="1233" actId="21"/>
          <ac:spMkLst>
            <pc:docMk/>
            <pc:sldMk cId="3140257678" sldId="256"/>
            <ac:spMk id="217" creationId="{FFC0BCC1-910F-4DC6-9D61-25EF188391A5}"/>
          </ac:spMkLst>
        </pc:spChg>
        <pc:spChg chg="add del mod">
          <ac:chgData name="Juan Pablo Clavijo Cáceres" userId="cc41af9f-76ec-41a9-8c54-5ffb6a47bb34" providerId="ADAL" clId="{CB059857-3758-4E51-B516-775047C46B99}" dt="2020-05-19T04:51:27.733" v="1233" actId="21"/>
          <ac:spMkLst>
            <pc:docMk/>
            <pc:sldMk cId="3140257678" sldId="256"/>
            <ac:spMk id="218" creationId="{9ED6E263-704F-464C-8208-D09649A7DDFC}"/>
          </ac:spMkLst>
        </pc:spChg>
        <pc:spChg chg="add del mod">
          <ac:chgData name="Juan Pablo Clavijo Cáceres" userId="cc41af9f-76ec-41a9-8c54-5ffb6a47bb34" providerId="ADAL" clId="{CB059857-3758-4E51-B516-775047C46B99}" dt="2020-05-19T04:51:27.733" v="1233" actId="21"/>
          <ac:spMkLst>
            <pc:docMk/>
            <pc:sldMk cId="3140257678" sldId="256"/>
            <ac:spMk id="219" creationId="{21E4EBAF-9A29-44ED-986E-0006874B781A}"/>
          </ac:spMkLst>
        </pc:spChg>
        <pc:spChg chg="del">
          <ac:chgData name="Juan Pablo Clavijo Cáceres" userId="cc41af9f-76ec-41a9-8c54-5ffb6a47bb34" providerId="ADAL" clId="{CB059857-3758-4E51-B516-775047C46B99}" dt="2020-05-14T07:03:54.988" v="114" actId="478"/>
          <ac:spMkLst>
            <pc:docMk/>
            <pc:sldMk cId="3140257678" sldId="256"/>
            <ac:spMk id="220" creationId="{52C09305-1350-4635-B7C6-08461F613D86}"/>
          </ac:spMkLst>
        </pc:spChg>
        <pc:spChg chg="del mod">
          <ac:chgData name="Juan Pablo Clavijo Cáceres" userId="cc41af9f-76ec-41a9-8c54-5ffb6a47bb34" providerId="ADAL" clId="{CB059857-3758-4E51-B516-775047C46B99}" dt="2020-05-14T07:09:22.098" v="220" actId="478"/>
          <ac:spMkLst>
            <pc:docMk/>
            <pc:sldMk cId="3140257678" sldId="256"/>
            <ac:spMk id="221" creationId="{914BAB3B-1C48-4EF0-9097-F8C2974038F7}"/>
          </ac:spMkLst>
        </pc:spChg>
        <pc:spChg chg="add del">
          <ac:chgData name="Juan Pablo Clavijo Cáceres" userId="cc41af9f-76ec-41a9-8c54-5ffb6a47bb34" providerId="ADAL" clId="{CB059857-3758-4E51-B516-775047C46B99}" dt="2020-05-19T04:51:27.733" v="1233" actId="21"/>
          <ac:spMkLst>
            <pc:docMk/>
            <pc:sldMk cId="3140257678" sldId="256"/>
            <ac:spMk id="223" creationId="{F3A32BEC-FF04-4A5B-B711-DD2166CFB71C}"/>
          </ac:spMkLst>
        </pc:spChg>
        <pc:spChg chg="add mod">
          <ac:chgData name="Juan Pablo Clavijo Cáceres" userId="cc41af9f-76ec-41a9-8c54-5ffb6a47bb34" providerId="ADAL" clId="{CB059857-3758-4E51-B516-775047C46B99}" dt="2020-05-14T08:30:01.485" v="970" actId="1076"/>
          <ac:spMkLst>
            <pc:docMk/>
            <pc:sldMk cId="3140257678" sldId="256"/>
            <ac:spMk id="224" creationId="{EB71978E-ED88-46D7-8A48-BA8373BC26CA}"/>
          </ac:spMkLst>
        </pc:spChg>
        <pc:spChg chg="add del mod">
          <ac:chgData name="Juan Pablo Clavijo Cáceres" userId="cc41af9f-76ec-41a9-8c54-5ffb6a47bb34" providerId="ADAL" clId="{CB059857-3758-4E51-B516-775047C46B99}" dt="2020-05-19T04:51:27.733" v="1233" actId="21"/>
          <ac:spMkLst>
            <pc:docMk/>
            <pc:sldMk cId="3140257678" sldId="256"/>
            <ac:spMk id="227" creationId="{9F9CF47F-6B28-4809-B999-D82C5631F646}"/>
          </ac:spMkLst>
        </pc:spChg>
        <pc:spChg chg="mod">
          <ac:chgData name="Juan Pablo Clavijo Cáceres" userId="cc41af9f-76ec-41a9-8c54-5ffb6a47bb34" providerId="ADAL" clId="{CB059857-3758-4E51-B516-775047C46B99}" dt="2020-05-14T07:16:56.757" v="350" actId="20577"/>
          <ac:spMkLst>
            <pc:docMk/>
            <pc:sldMk cId="3140257678" sldId="256"/>
            <ac:spMk id="230" creationId="{C1AA70B3-AEAD-4F6C-981B-A6B14C227A36}"/>
          </ac:spMkLst>
        </pc:spChg>
        <pc:spChg chg="add del mod">
          <ac:chgData name="Juan Pablo Clavijo Cáceres" userId="cc41af9f-76ec-41a9-8c54-5ffb6a47bb34" providerId="ADAL" clId="{CB059857-3758-4E51-B516-775047C46B99}" dt="2020-05-19T04:51:27.733" v="1233" actId="21"/>
          <ac:spMkLst>
            <pc:docMk/>
            <pc:sldMk cId="3140257678" sldId="256"/>
            <ac:spMk id="231" creationId="{0CBDA5B5-F481-4FD0-B586-4D3957FC9662}"/>
          </ac:spMkLst>
        </pc:spChg>
        <pc:spChg chg="add del">
          <ac:chgData name="Juan Pablo Clavijo Cáceres" userId="cc41af9f-76ec-41a9-8c54-5ffb6a47bb34" providerId="ADAL" clId="{CB059857-3758-4E51-B516-775047C46B99}" dt="2020-05-19T04:51:27.733" v="1233" actId="21"/>
          <ac:spMkLst>
            <pc:docMk/>
            <pc:sldMk cId="3140257678" sldId="256"/>
            <ac:spMk id="233" creationId="{82EB76C4-DF7B-40ED-BCE9-98ED09D1ADA6}"/>
          </ac:spMkLst>
        </pc:spChg>
        <pc:spChg chg="del mod">
          <ac:chgData name="Juan Pablo Clavijo Cáceres" userId="cc41af9f-76ec-41a9-8c54-5ffb6a47bb34" providerId="ADAL" clId="{CB059857-3758-4E51-B516-775047C46B99}" dt="2020-05-14T07:04:57.414" v="130" actId="21"/>
          <ac:spMkLst>
            <pc:docMk/>
            <pc:sldMk cId="3140257678" sldId="256"/>
            <ac:spMk id="235" creationId="{E85167AA-DA5A-44B6-A597-3E1670676278}"/>
          </ac:spMkLst>
        </pc:spChg>
        <pc:spChg chg="del">
          <ac:chgData name="Juan Pablo Clavijo Cáceres" userId="cc41af9f-76ec-41a9-8c54-5ffb6a47bb34" providerId="ADAL" clId="{CB059857-3758-4E51-B516-775047C46B99}" dt="2020-05-14T06:56:35.073" v="13" actId="478"/>
          <ac:spMkLst>
            <pc:docMk/>
            <pc:sldMk cId="3140257678" sldId="256"/>
            <ac:spMk id="237" creationId="{915C3E99-3524-45FE-ABEC-5B0DAE6BD481}"/>
          </ac:spMkLst>
        </pc:spChg>
        <pc:spChg chg="add del mod">
          <ac:chgData name="Juan Pablo Clavijo Cáceres" userId="cc41af9f-76ec-41a9-8c54-5ffb6a47bb34" providerId="ADAL" clId="{CB059857-3758-4E51-B516-775047C46B99}" dt="2020-05-19T04:51:37.560" v="1235"/>
          <ac:spMkLst>
            <pc:docMk/>
            <pc:sldMk cId="3140257678" sldId="256"/>
            <ac:spMk id="239" creationId="{C4AC30C9-0B4A-4218-AF83-3C9AEF7A0902}"/>
          </ac:spMkLst>
        </pc:spChg>
        <pc:spChg chg="del">
          <ac:chgData name="Juan Pablo Clavijo Cáceres" userId="cc41af9f-76ec-41a9-8c54-5ffb6a47bb34" providerId="ADAL" clId="{CB059857-3758-4E51-B516-775047C46B99}" dt="2020-05-14T07:04:18.623" v="121" actId="478"/>
          <ac:spMkLst>
            <pc:docMk/>
            <pc:sldMk cId="3140257678" sldId="256"/>
            <ac:spMk id="239" creationId="{D90D2FB8-DE07-4C16-BBC0-C33145031C91}"/>
          </ac:spMkLst>
        </pc:spChg>
        <pc:spChg chg="mod">
          <ac:chgData name="Juan Pablo Clavijo Cáceres" userId="cc41af9f-76ec-41a9-8c54-5ffb6a47bb34" providerId="ADAL" clId="{CB059857-3758-4E51-B516-775047C46B99}" dt="2020-05-14T07:03:34.130" v="113" actId="1076"/>
          <ac:spMkLst>
            <pc:docMk/>
            <pc:sldMk cId="3140257678" sldId="256"/>
            <ac:spMk id="241" creationId="{1E1C6688-AC01-4ECA-9F33-0F107366A835}"/>
          </ac:spMkLst>
        </pc:spChg>
        <pc:spChg chg="add del mod">
          <ac:chgData name="Juan Pablo Clavijo Cáceres" userId="cc41af9f-76ec-41a9-8c54-5ffb6a47bb34" providerId="ADAL" clId="{CB059857-3758-4E51-B516-775047C46B99}" dt="2020-05-19T04:51:37.560" v="1235"/>
          <ac:spMkLst>
            <pc:docMk/>
            <pc:sldMk cId="3140257678" sldId="256"/>
            <ac:spMk id="242" creationId="{28FC64B5-D290-448E-B380-F3D4A5AC6DCF}"/>
          </ac:spMkLst>
        </pc:spChg>
        <pc:spChg chg="del">
          <ac:chgData name="Juan Pablo Clavijo Cáceres" userId="cc41af9f-76ec-41a9-8c54-5ffb6a47bb34" providerId="ADAL" clId="{CB059857-3758-4E51-B516-775047C46B99}" dt="2020-05-14T07:08:09.794" v="191" actId="478"/>
          <ac:spMkLst>
            <pc:docMk/>
            <pc:sldMk cId="3140257678" sldId="256"/>
            <ac:spMk id="244" creationId="{3D92D4C5-647F-4B43-B892-AD2CBE04E6DB}"/>
          </ac:spMkLst>
        </pc:spChg>
        <pc:spChg chg="mod">
          <ac:chgData name="Juan Pablo Clavijo Cáceres" userId="cc41af9f-76ec-41a9-8c54-5ffb6a47bb34" providerId="ADAL" clId="{CB059857-3758-4E51-B516-775047C46B99}" dt="2020-05-14T07:07:39.533" v="179" actId="20577"/>
          <ac:spMkLst>
            <pc:docMk/>
            <pc:sldMk cId="3140257678" sldId="256"/>
            <ac:spMk id="245" creationId="{375169A6-3062-4020-AA17-FC3F6602D8E1}"/>
          </ac:spMkLst>
        </pc:spChg>
        <pc:spChg chg="add del mod">
          <ac:chgData name="Juan Pablo Clavijo Cáceres" userId="cc41af9f-76ec-41a9-8c54-5ffb6a47bb34" providerId="ADAL" clId="{CB059857-3758-4E51-B516-775047C46B99}" dt="2020-05-19T04:51:27.733" v="1233" actId="21"/>
          <ac:spMkLst>
            <pc:docMk/>
            <pc:sldMk cId="3140257678" sldId="256"/>
            <ac:spMk id="246" creationId="{AE79CD8D-9372-428A-BCEF-F3FA0FC48793}"/>
          </ac:spMkLst>
        </pc:spChg>
        <pc:spChg chg="del">
          <ac:chgData name="Juan Pablo Clavijo Cáceres" userId="cc41af9f-76ec-41a9-8c54-5ffb6a47bb34" providerId="ADAL" clId="{CB059857-3758-4E51-B516-775047C46B99}" dt="2020-05-14T07:09:12.929" v="219" actId="478"/>
          <ac:spMkLst>
            <pc:docMk/>
            <pc:sldMk cId="3140257678" sldId="256"/>
            <ac:spMk id="247" creationId="{B29A2F9D-6A1A-49C7-A628-4DD2F90F03E0}"/>
          </ac:spMkLst>
        </pc:spChg>
        <pc:spChg chg="del">
          <ac:chgData name="Juan Pablo Clavijo Cáceres" userId="cc41af9f-76ec-41a9-8c54-5ffb6a47bb34" providerId="ADAL" clId="{CB059857-3758-4E51-B516-775047C46B99}" dt="2020-05-14T07:09:08.298" v="217" actId="478"/>
          <ac:spMkLst>
            <pc:docMk/>
            <pc:sldMk cId="3140257678" sldId="256"/>
            <ac:spMk id="249" creationId="{37460D8C-08D2-40CA-A618-0240FA34ADCC}"/>
          </ac:spMkLst>
        </pc:spChg>
        <pc:spChg chg="add del mod">
          <ac:chgData name="Juan Pablo Clavijo Cáceres" userId="cc41af9f-76ec-41a9-8c54-5ffb6a47bb34" providerId="ADAL" clId="{CB059857-3758-4E51-B516-775047C46B99}" dt="2020-05-19T04:51:37.560" v="1235"/>
          <ac:spMkLst>
            <pc:docMk/>
            <pc:sldMk cId="3140257678" sldId="256"/>
            <ac:spMk id="249" creationId="{AD238725-FA7B-4D6B-A6B2-4411BE1168FB}"/>
          </ac:spMkLst>
        </pc:spChg>
        <pc:spChg chg="add mod">
          <ac:chgData name="Juan Pablo Clavijo Cáceres" userId="cc41af9f-76ec-41a9-8c54-5ffb6a47bb34" providerId="ADAL" clId="{CB059857-3758-4E51-B516-775047C46B99}" dt="2020-05-14T08:28:34.108" v="949" actId="6549"/>
          <ac:spMkLst>
            <pc:docMk/>
            <pc:sldMk cId="3140257678" sldId="256"/>
            <ac:spMk id="249" creationId="{F53BB1D0-2CFB-4510-8792-89DBCB40A4DF}"/>
          </ac:spMkLst>
        </pc:spChg>
        <pc:spChg chg="mod">
          <ac:chgData name="Juan Pablo Clavijo Cáceres" userId="cc41af9f-76ec-41a9-8c54-5ffb6a47bb34" providerId="ADAL" clId="{CB059857-3758-4E51-B516-775047C46B99}" dt="2020-05-14T07:17:16.321" v="360" actId="20577"/>
          <ac:spMkLst>
            <pc:docMk/>
            <pc:sldMk cId="3140257678" sldId="256"/>
            <ac:spMk id="251" creationId="{5A64F845-9D16-4ED9-92DF-ED4DCFCFA817}"/>
          </ac:spMkLst>
        </pc:spChg>
        <pc:spChg chg="mod">
          <ac:chgData name="Juan Pablo Clavijo Cáceres" userId="cc41af9f-76ec-41a9-8c54-5ffb6a47bb34" providerId="ADAL" clId="{CB059857-3758-4E51-B516-775047C46B99}" dt="2020-05-14T08:47:54.102" v="1214" actId="688"/>
          <ac:spMkLst>
            <pc:docMk/>
            <pc:sldMk cId="3140257678" sldId="256"/>
            <ac:spMk id="252" creationId="{3D65E74D-E7B1-4480-8250-F42541816FBB}"/>
          </ac:spMkLst>
        </pc:spChg>
        <pc:spChg chg="del mod">
          <ac:chgData name="Juan Pablo Clavijo Cáceres" userId="cc41af9f-76ec-41a9-8c54-5ffb6a47bb34" providerId="ADAL" clId="{CB059857-3758-4E51-B516-775047C46B99}" dt="2020-05-14T07:09:27.573" v="222" actId="478"/>
          <ac:spMkLst>
            <pc:docMk/>
            <pc:sldMk cId="3140257678" sldId="256"/>
            <ac:spMk id="253" creationId="{A818BD0C-675F-4C3E-80B8-5C833E335A58}"/>
          </ac:spMkLst>
        </pc:spChg>
        <pc:spChg chg="add del mod">
          <ac:chgData name="Juan Pablo Clavijo Cáceres" userId="cc41af9f-76ec-41a9-8c54-5ffb6a47bb34" providerId="ADAL" clId="{CB059857-3758-4E51-B516-775047C46B99}" dt="2020-05-19T04:51:37.560" v="1235"/>
          <ac:spMkLst>
            <pc:docMk/>
            <pc:sldMk cId="3140257678" sldId="256"/>
            <ac:spMk id="255" creationId="{27C432CE-E3A6-4BB7-B3B3-AB3065C49B85}"/>
          </ac:spMkLst>
        </pc:spChg>
        <pc:spChg chg="del mod">
          <ac:chgData name="Juan Pablo Clavijo Cáceres" userId="cc41af9f-76ec-41a9-8c54-5ffb6a47bb34" providerId="ADAL" clId="{CB059857-3758-4E51-B516-775047C46B99}" dt="2020-05-14T07:12:36.519" v="270" actId="478"/>
          <ac:spMkLst>
            <pc:docMk/>
            <pc:sldMk cId="3140257678" sldId="256"/>
            <ac:spMk id="255" creationId="{B1851498-CE38-4522-8D1F-CF746E08E4BC}"/>
          </ac:spMkLst>
        </pc:spChg>
        <pc:spChg chg="mod">
          <ac:chgData name="Juan Pablo Clavijo Cáceres" userId="cc41af9f-76ec-41a9-8c54-5ffb6a47bb34" providerId="ADAL" clId="{CB059857-3758-4E51-B516-775047C46B99}" dt="2020-05-14T07:13:10.536" v="278" actId="1076"/>
          <ac:spMkLst>
            <pc:docMk/>
            <pc:sldMk cId="3140257678" sldId="256"/>
            <ac:spMk id="257" creationId="{F44DDBF6-54D7-4C05-951B-98A08C06190D}"/>
          </ac:spMkLst>
        </pc:spChg>
        <pc:spChg chg="add del mod">
          <ac:chgData name="Juan Pablo Clavijo Cáceres" userId="cc41af9f-76ec-41a9-8c54-5ffb6a47bb34" providerId="ADAL" clId="{CB059857-3758-4E51-B516-775047C46B99}" dt="2020-05-19T04:51:27.733" v="1233" actId="21"/>
          <ac:spMkLst>
            <pc:docMk/>
            <pc:sldMk cId="3140257678" sldId="256"/>
            <ac:spMk id="259" creationId="{EA05476F-0B24-4EB6-9371-445502C1C7F6}"/>
          </ac:spMkLst>
        </pc:spChg>
        <pc:spChg chg="add del mod">
          <ac:chgData name="Juan Pablo Clavijo Cáceres" userId="cc41af9f-76ec-41a9-8c54-5ffb6a47bb34" providerId="ADAL" clId="{CB059857-3758-4E51-B516-775047C46B99}" dt="2020-05-19T04:51:27.733" v="1233" actId="21"/>
          <ac:spMkLst>
            <pc:docMk/>
            <pc:sldMk cId="3140257678" sldId="256"/>
            <ac:spMk id="261" creationId="{C279602B-20CE-4749-AF7F-9935CA734FEE}"/>
          </ac:spMkLst>
        </pc:spChg>
        <pc:spChg chg="mod">
          <ac:chgData name="Juan Pablo Clavijo Cáceres" userId="cc41af9f-76ec-41a9-8c54-5ffb6a47bb34" providerId="ADAL" clId="{CB059857-3758-4E51-B516-775047C46B99}" dt="2020-05-14T07:16:50.596" v="346" actId="313"/>
          <ac:spMkLst>
            <pc:docMk/>
            <pc:sldMk cId="3140257678" sldId="256"/>
            <ac:spMk id="263" creationId="{D75B3CFC-16E1-4795-B740-15A2C1741707}"/>
          </ac:spMkLst>
        </pc:spChg>
        <pc:spChg chg="del">
          <ac:chgData name="Juan Pablo Clavijo Cáceres" userId="cc41af9f-76ec-41a9-8c54-5ffb6a47bb34" providerId="ADAL" clId="{CB059857-3758-4E51-B516-775047C46B99}" dt="2020-05-14T07:18:31.033" v="364" actId="478"/>
          <ac:spMkLst>
            <pc:docMk/>
            <pc:sldMk cId="3140257678" sldId="256"/>
            <ac:spMk id="265" creationId="{74563481-EBFB-49B4-8B29-D141AB9042F6}"/>
          </ac:spMkLst>
        </pc:spChg>
        <pc:spChg chg="mod">
          <ac:chgData name="Juan Pablo Clavijo Cáceres" userId="cc41af9f-76ec-41a9-8c54-5ffb6a47bb34" providerId="ADAL" clId="{CB059857-3758-4E51-B516-775047C46B99}" dt="2020-05-14T07:14:17.346" v="286" actId="1076"/>
          <ac:spMkLst>
            <pc:docMk/>
            <pc:sldMk cId="3140257678" sldId="256"/>
            <ac:spMk id="266" creationId="{A440C016-26BF-4D1C-9DDE-1307E9E32FBA}"/>
          </ac:spMkLst>
        </pc:spChg>
        <pc:spChg chg="mod">
          <ac:chgData name="Juan Pablo Clavijo Cáceres" userId="cc41af9f-76ec-41a9-8c54-5ffb6a47bb34" providerId="ADAL" clId="{CB059857-3758-4E51-B516-775047C46B99}" dt="2020-05-14T07:14:29.753" v="290" actId="1076"/>
          <ac:spMkLst>
            <pc:docMk/>
            <pc:sldMk cId="3140257678" sldId="256"/>
            <ac:spMk id="267" creationId="{10FF57B0-4397-411E-90C1-137CCF898C81}"/>
          </ac:spMkLst>
        </pc:spChg>
        <pc:spChg chg="mod">
          <ac:chgData name="Juan Pablo Clavijo Cáceres" userId="cc41af9f-76ec-41a9-8c54-5ffb6a47bb34" providerId="ADAL" clId="{CB059857-3758-4E51-B516-775047C46B99}" dt="2020-05-19T05:14:55.423" v="1237" actId="20577"/>
          <ac:spMkLst>
            <pc:docMk/>
            <pc:sldMk cId="3140257678" sldId="256"/>
            <ac:spMk id="270" creationId="{5DC69F84-98E7-4EDC-B417-74F8345B1C27}"/>
          </ac:spMkLst>
        </pc:spChg>
        <pc:spChg chg="mod">
          <ac:chgData name="Juan Pablo Clavijo Cáceres" userId="cc41af9f-76ec-41a9-8c54-5ffb6a47bb34" providerId="ADAL" clId="{CB059857-3758-4E51-B516-775047C46B99}" dt="2020-05-14T07:28:45.516" v="449" actId="20577"/>
          <ac:spMkLst>
            <pc:docMk/>
            <pc:sldMk cId="3140257678" sldId="256"/>
            <ac:spMk id="273" creationId="{E047D98A-F7C0-4144-8166-DE67F46E6051}"/>
          </ac:spMkLst>
        </pc:spChg>
        <pc:spChg chg="del">
          <ac:chgData name="Juan Pablo Clavijo Cáceres" userId="cc41af9f-76ec-41a9-8c54-5ffb6a47bb34" providerId="ADAL" clId="{CB059857-3758-4E51-B516-775047C46B99}" dt="2020-05-14T07:28:54.327" v="450" actId="478"/>
          <ac:spMkLst>
            <pc:docMk/>
            <pc:sldMk cId="3140257678" sldId="256"/>
            <ac:spMk id="274" creationId="{31C92C7E-678F-4880-8CB4-3E92849DB769}"/>
          </ac:spMkLst>
        </pc:spChg>
        <pc:spChg chg="add del mod">
          <ac:chgData name="Juan Pablo Clavijo Cáceres" userId="cc41af9f-76ec-41a9-8c54-5ffb6a47bb34" providerId="ADAL" clId="{CB059857-3758-4E51-B516-775047C46B99}" dt="2020-05-19T04:51:37.560" v="1235"/>
          <ac:spMkLst>
            <pc:docMk/>
            <pc:sldMk cId="3140257678" sldId="256"/>
            <ac:spMk id="274" creationId="{DA1CC5CA-F379-410F-BAB7-261FBB153099}"/>
          </ac:spMkLst>
        </pc:spChg>
        <pc:spChg chg="mod">
          <ac:chgData name="Juan Pablo Clavijo Cáceres" userId="cc41af9f-76ec-41a9-8c54-5ffb6a47bb34" providerId="ADAL" clId="{CB059857-3758-4E51-B516-775047C46B99}" dt="2020-05-14T07:33:23.864" v="508" actId="1076"/>
          <ac:spMkLst>
            <pc:docMk/>
            <pc:sldMk cId="3140257678" sldId="256"/>
            <ac:spMk id="275" creationId="{6B968333-EB8F-4874-9D39-1295BC237D09}"/>
          </ac:spMkLst>
        </pc:spChg>
        <pc:spChg chg="mod">
          <ac:chgData name="Juan Pablo Clavijo Cáceres" userId="cc41af9f-76ec-41a9-8c54-5ffb6a47bb34" providerId="ADAL" clId="{CB059857-3758-4E51-B516-775047C46B99}" dt="2020-05-14T07:38:29.455" v="567" actId="1076"/>
          <ac:spMkLst>
            <pc:docMk/>
            <pc:sldMk cId="3140257678" sldId="256"/>
            <ac:spMk id="276" creationId="{B92A596C-2A54-470F-AACD-020CD079F2FF}"/>
          </ac:spMkLst>
        </pc:spChg>
        <pc:spChg chg="mod">
          <ac:chgData name="Juan Pablo Clavijo Cáceres" userId="cc41af9f-76ec-41a9-8c54-5ffb6a47bb34" providerId="ADAL" clId="{CB059857-3758-4E51-B516-775047C46B99}" dt="2020-05-14T07:38:22.056" v="565" actId="1076"/>
          <ac:spMkLst>
            <pc:docMk/>
            <pc:sldMk cId="3140257678" sldId="256"/>
            <ac:spMk id="277" creationId="{3F0E69DA-28AE-4C6C-B268-5D3FF0602ED0}"/>
          </ac:spMkLst>
        </pc:spChg>
        <pc:spChg chg="add del mod">
          <ac:chgData name="Juan Pablo Clavijo Cáceres" userId="cc41af9f-76ec-41a9-8c54-5ffb6a47bb34" providerId="ADAL" clId="{CB059857-3758-4E51-B516-775047C46B99}" dt="2020-05-19T04:51:37.560" v="1235"/>
          <ac:spMkLst>
            <pc:docMk/>
            <pc:sldMk cId="3140257678" sldId="256"/>
            <ac:spMk id="278" creationId="{6240FDB0-877A-438B-96F8-F8FB4CD61C42}"/>
          </ac:spMkLst>
        </pc:spChg>
        <pc:spChg chg="del">
          <ac:chgData name="Juan Pablo Clavijo Cáceres" userId="cc41af9f-76ec-41a9-8c54-5ffb6a47bb34" providerId="ADAL" clId="{CB059857-3758-4E51-B516-775047C46B99}" dt="2020-05-14T07:40:46.469" v="612" actId="478"/>
          <ac:spMkLst>
            <pc:docMk/>
            <pc:sldMk cId="3140257678" sldId="256"/>
            <ac:spMk id="278" creationId="{C9A8B535-DA87-412B-AB8A-D50EE8D1452C}"/>
          </ac:spMkLst>
        </pc:spChg>
        <pc:spChg chg="mod">
          <ac:chgData name="Juan Pablo Clavijo Cáceres" userId="cc41af9f-76ec-41a9-8c54-5ffb6a47bb34" providerId="ADAL" clId="{CB059857-3758-4E51-B516-775047C46B99}" dt="2020-05-14T07:42:42.271" v="641" actId="1076"/>
          <ac:spMkLst>
            <pc:docMk/>
            <pc:sldMk cId="3140257678" sldId="256"/>
            <ac:spMk id="279" creationId="{FB15645E-722A-47FF-9DFE-A57207BFB2D1}"/>
          </ac:spMkLst>
        </pc:spChg>
        <pc:spChg chg="mod">
          <ac:chgData name="Juan Pablo Clavijo Cáceres" userId="cc41af9f-76ec-41a9-8c54-5ffb6a47bb34" providerId="ADAL" clId="{CB059857-3758-4E51-B516-775047C46B99}" dt="2020-05-14T07:45:52.580" v="680" actId="1076"/>
          <ac:spMkLst>
            <pc:docMk/>
            <pc:sldMk cId="3140257678" sldId="256"/>
            <ac:spMk id="280" creationId="{7EC8F96C-6A93-45F6-9902-89573952E82C}"/>
          </ac:spMkLst>
        </pc:spChg>
        <pc:spChg chg="mod">
          <ac:chgData name="Juan Pablo Clavijo Cáceres" userId="cc41af9f-76ec-41a9-8c54-5ffb6a47bb34" providerId="ADAL" clId="{CB059857-3758-4E51-B516-775047C46B99}" dt="2020-05-14T07:19:19.086" v="371" actId="20577"/>
          <ac:spMkLst>
            <pc:docMk/>
            <pc:sldMk cId="3140257678" sldId="256"/>
            <ac:spMk id="282" creationId="{BBCAF35B-AF85-45F9-85B3-630BD398E7FA}"/>
          </ac:spMkLst>
        </pc:spChg>
        <pc:spChg chg="mod">
          <ac:chgData name="Juan Pablo Clavijo Cáceres" userId="cc41af9f-76ec-41a9-8c54-5ffb6a47bb34" providerId="ADAL" clId="{CB059857-3758-4E51-B516-775047C46B99}" dt="2020-05-14T07:46:50.605" v="691" actId="1076"/>
          <ac:spMkLst>
            <pc:docMk/>
            <pc:sldMk cId="3140257678" sldId="256"/>
            <ac:spMk id="284" creationId="{BCA142D3-EC54-4A88-912A-5A2AC94E43F5}"/>
          </ac:spMkLst>
        </pc:spChg>
        <pc:spChg chg="add del mod">
          <ac:chgData name="Juan Pablo Clavijo Cáceres" userId="cc41af9f-76ec-41a9-8c54-5ffb6a47bb34" providerId="ADAL" clId="{CB059857-3758-4E51-B516-775047C46B99}" dt="2020-05-14T08:30:42.410" v="973"/>
          <ac:spMkLst>
            <pc:docMk/>
            <pc:sldMk cId="3140257678" sldId="256"/>
            <ac:spMk id="285" creationId="{91006891-3161-4F3A-9914-687E84EC2139}"/>
          </ac:spMkLst>
        </pc:spChg>
        <pc:spChg chg="del">
          <ac:chgData name="Juan Pablo Clavijo Cáceres" userId="cc41af9f-76ec-41a9-8c54-5ffb6a47bb34" providerId="ADAL" clId="{CB059857-3758-4E51-B516-775047C46B99}" dt="2020-05-14T07:23:15.849" v="394" actId="478"/>
          <ac:spMkLst>
            <pc:docMk/>
            <pc:sldMk cId="3140257678" sldId="256"/>
            <ac:spMk id="285" creationId="{A4271618-E743-4BF2-A415-CFD207D6FB16}"/>
          </ac:spMkLst>
        </pc:spChg>
        <pc:spChg chg="add del mod">
          <ac:chgData name="Juan Pablo Clavijo Cáceres" userId="cc41af9f-76ec-41a9-8c54-5ffb6a47bb34" providerId="ADAL" clId="{CB059857-3758-4E51-B516-775047C46B99}" dt="2020-05-19T04:51:37.560" v="1235"/>
          <ac:spMkLst>
            <pc:docMk/>
            <pc:sldMk cId="3140257678" sldId="256"/>
            <ac:spMk id="285" creationId="{EA238BB1-8714-4C9E-9A55-F0F916024DD3}"/>
          </ac:spMkLst>
        </pc:spChg>
        <pc:spChg chg="add mod">
          <ac:chgData name="Juan Pablo Clavijo Cáceres" userId="cc41af9f-76ec-41a9-8c54-5ffb6a47bb34" providerId="ADAL" clId="{CB059857-3758-4E51-B516-775047C46B99}" dt="2020-05-14T08:32:22.350" v="1001" actId="688"/>
          <ac:spMkLst>
            <pc:docMk/>
            <pc:sldMk cId="3140257678" sldId="256"/>
            <ac:spMk id="287" creationId="{4DEC60D9-14DC-4D52-8EFF-31DA386E9E5D}"/>
          </ac:spMkLst>
        </pc:spChg>
        <pc:spChg chg="del">
          <ac:chgData name="Juan Pablo Clavijo Cáceres" userId="cc41af9f-76ec-41a9-8c54-5ffb6a47bb34" providerId="ADAL" clId="{CB059857-3758-4E51-B516-775047C46B99}" dt="2020-05-14T07:26:36.561" v="417" actId="478"/>
          <ac:spMkLst>
            <pc:docMk/>
            <pc:sldMk cId="3140257678" sldId="256"/>
            <ac:spMk id="287" creationId="{8F90F756-D058-4862-86E2-34DAC6601926}"/>
          </ac:spMkLst>
        </pc:spChg>
        <pc:spChg chg="mod">
          <ac:chgData name="Juan Pablo Clavijo Cáceres" userId="cc41af9f-76ec-41a9-8c54-5ffb6a47bb34" providerId="ADAL" clId="{CB059857-3758-4E51-B516-775047C46B99}" dt="2020-05-14T07:31:10.587" v="470" actId="1076"/>
          <ac:spMkLst>
            <pc:docMk/>
            <pc:sldMk cId="3140257678" sldId="256"/>
            <ac:spMk id="289" creationId="{708A998F-B8D7-498C-9C05-0D748BE89CE7}"/>
          </ac:spMkLst>
        </pc:spChg>
        <pc:spChg chg="del">
          <ac:chgData name="Juan Pablo Clavijo Cáceres" userId="cc41af9f-76ec-41a9-8c54-5ffb6a47bb34" providerId="ADAL" clId="{CB059857-3758-4E51-B516-775047C46B99}" dt="2020-05-14T07:32:53.327" v="501" actId="478"/>
          <ac:spMkLst>
            <pc:docMk/>
            <pc:sldMk cId="3140257678" sldId="256"/>
            <ac:spMk id="291" creationId="{95AB1CFF-15DF-4746-BA42-CD020FC9BAA7}"/>
          </ac:spMkLst>
        </pc:spChg>
        <pc:spChg chg="add mod">
          <ac:chgData name="Juan Pablo Clavijo Cáceres" userId="cc41af9f-76ec-41a9-8c54-5ffb6a47bb34" providerId="ADAL" clId="{CB059857-3758-4E51-B516-775047C46B99}" dt="2020-05-14T08:36:29.381" v="1039" actId="20577"/>
          <ac:spMkLst>
            <pc:docMk/>
            <pc:sldMk cId="3140257678" sldId="256"/>
            <ac:spMk id="292" creationId="{CC9BDD09-5B7A-4F47-B7FB-760957EC5A90}"/>
          </ac:spMkLst>
        </pc:spChg>
        <pc:spChg chg="add del mod">
          <ac:chgData name="Juan Pablo Clavijo Cáceres" userId="cc41af9f-76ec-41a9-8c54-5ffb6a47bb34" providerId="ADAL" clId="{CB059857-3758-4E51-B516-775047C46B99}" dt="2020-05-19T04:51:37.560" v="1235"/>
          <ac:spMkLst>
            <pc:docMk/>
            <pc:sldMk cId="3140257678" sldId="256"/>
            <ac:spMk id="293" creationId="{896035B0-CE7D-422E-B2CB-37344C598703}"/>
          </ac:spMkLst>
        </pc:spChg>
        <pc:spChg chg="del">
          <ac:chgData name="Juan Pablo Clavijo Cáceres" userId="cc41af9f-76ec-41a9-8c54-5ffb6a47bb34" providerId="ADAL" clId="{CB059857-3758-4E51-B516-775047C46B99}" dt="2020-05-14T07:33:15.169" v="506" actId="478"/>
          <ac:spMkLst>
            <pc:docMk/>
            <pc:sldMk cId="3140257678" sldId="256"/>
            <ac:spMk id="294" creationId="{6F3ACCEF-92BA-4C24-9829-8BDA7CE76FB0}"/>
          </ac:spMkLst>
        </pc:spChg>
        <pc:spChg chg="add del mod">
          <ac:chgData name="Juan Pablo Clavijo Cáceres" userId="cc41af9f-76ec-41a9-8c54-5ffb6a47bb34" providerId="ADAL" clId="{CB059857-3758-4E51-B516-775047C46B99}" dt="2020-05-19T04:51:37.560" v="1235"/>
          <ac:spMkLst>
            <pc:docMk/>
            <pc:sldMk cId="3140257678" sldId="256"/>
            <ac:spMk id="294" creationId="{7C346DC6-933A-4BDC-9FD1-424A0274E3F6}"/>
          </ac:spMkLst>
        </pc:spChg>
        <pc:spChg chg="add del mod">
          <ac:chgData name="Juan Pablo Clavijo Cáceres" userId="cc41af9f-76ec-41a9-8c54-5ffb6a47bb34" providerId="ADAL" clId="{CB059857-3758-4E51-B516-775047C46B99}" dt="2020-05-19T04:51:37.560" v="1235"/>
          <ac:spMkLst>
            <pc:docMk/>
            <pc:sldMk cId="3140257678" sldId="256"/>
            <ac:spMk id="295" creationId="{25FC67CC-AB53-4E1A-8A74-4FE39C0B7F1B}"/>
          </ac:spMkLst>
        </pc:spChg>
        <pc:spChg chg="add del mod">
          <ac:chgData name="Juan Pablo Clavijo Cáceres" userId="cc41af9f-76ec-41a9-8c54-5ffb6a47bb34" providerId="ADAL" clId="{CB059857-3758-4E51-B516-775047C46B99}" dt="2020-05-19T04:51:37.560" v="1235"/>
          <ac:spMkLst>
            <pc:docMk/>
            <pc:sldMk cId="3140257678" sldId="256"/>
            <ac:spMk id="297" creationId="{26BEEF83-6162-4454-8358-9599C701E777}"/>
          </ac:spMkLst>
        </pc:spChg>
        <pc:spChg chg="del">
          <ac:chgData name="Juan Pablo Clavijo Cáceres" userId="cc41af9f-76ec-41a9-8c54-5ffb6a47bb34" providerId="ADAL" clId="{CB059857-3758-4E51-B516-775047C46B99}" dt="2020-05-14T07:35:55.071" v="529" actId="478"/>
          <ac:spMkLst>
            <pc:docMk/>
            <pc:sldMk cId="3140257678" sldId="256"/>
            <ac:spMk id="297" creationId="{B086BC99-F370-46C8-80E3-1E52FBA5CA49}"/>
          </ac:spMkLst>
        </pc:spChg>
        <pc:spChg chg="del">
          <ac:chgData name="Juan Pablo Clavijo Cáceres" userId="cc41af9f-76ec-41a9-8c54-5ffb6a47bb34" providerId="ADAL" clId="{CB059857-3758-4E51-B516-775047C46B99}" dt="2020-05-14T07:37:17.965" v="552" actId="478"/>
          <ac:spMkLst>
            <pc:docMk/>
            <pc:sldMk cId="3140257678" sldId="256"/>
            <ac:spMk id="299" creationId="{2FE2D00F-B1DB-4721-8517-99A8768A1DDC}"/>
          </ac:spMkLst>
        </pc:spChg>
        <pc:spChg chg="del">
          <ac:chgData name="Juan Pablo Clavijo Cáceres" userId="cc41af9f-76ec-41a9-8c54-5ffb6a47bb34" providerId="ADAL" clId="{CB059857-3758-4E51-B516-775047C46B99}" dt="2020-05-14T07:38:12.072" v="559" actId="478"/>
          <ac:spMkLst>
            <pc:docMk/>
            <pc:sldMk cId="3140257678" sldId="256"/>
            <ac:spMk id="300" creationId="{919ED849-4425-45ED-90E7-B894993460D5}"/>
          </ac:spMkLst>
        </pc:spChg>
        <pc:spChg chg="mod">
          <ac:chgData name="Juan Pablo Clavijo Cáceres" userId="cc41af9f-76ec-41a9-8c54-5ffb6a47bb34" providerId="ADAL" clId="{CB059857-3758-4E51-B516-775047C46B99}" dt="2020-05-14T07:39:19.870" v="589" actId="20577"/>
          <ac:spMkLst>
            <pc:docMk/>
            <pc:sldMk cId="3140257678" sldId="256"/>
            <ac:spMk id="302" creationId="{C158690B-ED1D-4738-A720-FFAFDEDD222F}"/>
          </ac:spMkLst>
        </pc:spChg>
        <pc:spChg chg="del mod">
          <ac:chgData name="Juan Pablo Clavijo Cáceres" userId="cc41af9f-76ec-41a9-8c54-5ffb6a47bb34" providerId="ADAL" clId="{CB059857-3758-4E51-B516-775047C46B99}" dt="2020-05-14T07:40:11.747" v="601" actId="478"/>
          <ac:spMkLst>
            <pc:docMk/>
            <pc:sldMk cId="3140257678" sldId="256"/>
            <ac:spMk id="303" creationId="{E564F9F4-6340-46BB-872F-200BA5EE8393}"/>
          </ac:spMkLst>
        </pc:spChg>
        <pc:spChg chg="del">
          <ac:chgData name="Juan Pablo Clavijo Cáceres" userId="cc41af9f-76ec-41a9-8c54-5ffb6a47bb34" providerId="ADAL" clId="{CB059857-3758-4E51-B516-775047C46B99}" dt="2020-05-14T07:38:19.232" v="564" actId="478"/>
          <ac:spMkLst>
            <pc:docMk/>
            <pc:sldMk cId="3140257678" sldId="256"/>
            <ac:spMk id="306" creationId="{70A1F0E3-EE0C-4D0F-AD3B-3A2887039EDA}"/>
          </ac:spMkLst>
        </pc:spChg>
        <pc:spChg chg="add mod">
          <ac:chgData name="Juan Pablo Clavijo Cáceres" userId="cc41af9f-76ec-41a9-8c54-5ffb6a47bb34" providerId="ADAL" clId="{CB059857-3758-4E51-B516-775047C46B99}" dt="2020-05-14T08:35:33.343" v="1027" actId="1076"/>
          <ac:spMkLst>
            <pc:docMk/>
            <pc:sldMk cId="3140257678" sldId="256"/>
            <ac:spMk id="306" creationId="{E24162B3-6215-4A04-9640-9BAFF20B369C}"/>
          </ac:spMkLst>
        </pc:spChg>
        <pc:spChg chg="del mod">
          <ac:chgData name="Juan Pablo Clavijo Cáceres" userId="cc41af9f-76ec-41a9-8c54-5ffb6a47bb34" providerId="ADAL" clId="{CB059857-3758-4E51-B516-775047C46B99}" dt="2020-05-14T07:38:14.961" v="562" actId="478"/>
          <ac:spMkLst>
            <pc:docMk/>
            <pc:sldMk cId="3140257678" sldId="256"/>
            <ac:spMk id="308" creationId="{B216D50C-17B3-4D7B-AC6A-5FC780CF3EC5}"/>
          </ac:spMkLst>
        </pc:spChg>
        <pc:spChg chg="del mod">
          <ac:chgData name="Juan Pablo Clavijo Cáceres" userId="cc41af9f-76ec-41a9-8c54-5ffb6a47bb34" providerId="ADAL" clId="{CB059857-3758-4E51-B516-775047C46B99}" dt="2020-05-14T07:40:33.823" v="609" actId="478"/>
          <ac:spMkLst>
            <pc:docMk/>
            <pc:sldMk cId="3140257678" sldId="256"/>
            <ac:spMk id="309" creationId="{93120DA8-724E-4B0F-8F1C-75722B44E22E}"/>
          </ac:spMkLst>
        </pc:spChg>
        <pc:spChg chg="del">
          <ac:chgData name="Juan Pablo Clavijo Cáceres" userId="cc41af9f-76ec-41a9-8c54-5ffb6a47bb34" providerId="ADAL" clId="{CB059857-3758-4E51-B516-775047C46B99}" dt="2020-05-14T07:40:29.946" v="607" actId="478"/>
          <ac:spMkLst>
            <pc:docMk/>
            <pc:sldMk cId="3140257678" sldId="256"/>
            <ac:spMk id="312" creationId="{4C62AE99-9F1A-4470-A347-D56B216C3AB2}"/>
          </ac:spMkLst>
        </pc:spChg>
        <pc:spChg chg="mod">
          <ac:chgData name="Juan Pablo Clavijo Cáceres" userId="cc41af9f-76ec-41a9-8c54-5ffb6a47bb34" providerId="ADAL" clId="{CB059857-3758-4E51-B516-775047C46B99}" dt="2020-05-14T07:42:35.638" v="639" actId="1076"/>
          <ac:spMkLst>
            <pc:docMk/>
            <pc:sldMk cId="3140257678" sldId="256"/>
            <ac:spMk id="314" creationId="{C573182A-F86E-44D1-AF73-B4CB2AA4927E}"/>
          </ac:spMkLst>
        </pc:spChg>
        <pc:spChg chg="del">
          <ac:chgData name="Juan Pablo Clavijo Cáceres" userId="cc41af9f-76ec-41a9-8c54-5ffb6a47bb34" providerId="ADAL" clId="{CB059857-3758-4E51-B516-775047C46B99}" dt="2020-05-14T07:42:05.056" v="633" actId="478"/>
          <ac:spMkLst>
            <pc:docMk/>
            <pc:sldMk cId="3140257678" sldId="256"/>
            <ac:spMk id="316" creationId="{42AD08E8-BD68-47D4-AF43-6B6C2F518F57}"/>
          </ac:spMkLst>
        </pc:spChg>
        <pc:spChg chg="add mod">
          <ac:chgData name="Juan Pablo Clavijo Cáceres" userId="cc41af9f-76ec-41a9-8c54-5ffb6a47bb34" providerId="ADAL" clId="{CB059857-3758-4E51-B516-775047C46B99}" dt="2020-05-14T08:36:12.871" v="1032" actId="1076"/>
          <ac:spMkLst>
            <pc:docMk/>
            <pc:sldMk cId="3140257678" sldId="256"/>
            <ac:spMk id="316" creationId="{EA4959AC-DD86-426A-987E-675678F81D0D}"/>
          </ac:spMkLst>
        </pc:spChg>
        <pc:spChg chg="mod">
          <ac:chgData name="Juan Pablo Clavijo Cáceres" userId="cc41af9f-76ec-41a9-8c54-5ffb6a47bb34" providerId="ADAL" clId="{CB059857-3758-4E51-B516-775047C46B99}" dt="2020-05-14T07:48:24.421" v="722" actId="1076"/>
          <ac:spMkLst>
            <pc:docMk/>
            <pc:sldMk cId="3140257678" sldId="256"/>
            <ac:spMk id="318" creationId="{B399637E-FB34-4561-A0FB-1423297B0531}"/>
          </ac:spMkLst>
        </pc:spChg>
        <pc:spChg chg="add mod">
          <ac:chgData name="Juan Pablo Clavijo Cáceres" userId="cc41af9f-76ec-41a9-8c54-5ffb6a47bb34" providerId="ADAL" clId="{CB059857-3758-4E51-B516-775047C46B99}" dt="2020-05-14T08:38:16.829" v="1063" actId="1076"/>
          <ac:spMkLst>
            <pc:docMk/>
            <pc:sldMk cId="3140257678" sldId="256"/>
            <ac:spMk id="320" creationId="{436F4397-24E0-4D3C-AEC7-482A1E21C31B}"/>
          </ac:spMkLst>
        </pc:spChg>
        <pc:spChg chg="del">
          <ac:chgData name="Juan Pablo Clavijo Cáceres" userId="cc41af9f-76ec-41a9-8c54-5ffb6a47bb34" providerId="ADAL" clId="{CB059857-3758-4E51-B516-775047C46B99}" dt="2020-05-14T07:44:42.838" v="664" actId="478"/>
          <ac:spMkLst>
            <pc:docMk/>
            <pc:sldMk cId="3140257678" sldId="256"/>
            <ac:spMk id="320" creationId="{F3A6D167-AC4C-441E-AB56-12E38205A975}"/>
          </ac:spMkLst>
        </pc:spChg>
        <pc:spChg chg="del">
          <ac:chgData name="Juan Pablo Clavijo Cáceres" userId="cc41af9f-76ec-41a9-8c54-5ffb6a47bb34" providerId="ADAL" clId="{CB059857-3758-4E51-B516-775047C46B99}" dt="2020-05-14T07:46:56.853" v="692" actId="478"/>
          <ac:spMkLst>
            <pc:docMk/>
            <pc:sldMk cId="3140257678" sldId="256"/>
            <ac:spMk id="322" creationId="{6121F299-19E1-4289-984F-E5FB35DBBC78}"/>
          </ac:spMkLst>
        </pc:spChg>
        <pc:spChg chg="mod">
          <ac:chgData name="Juan Pablo Clavijo Cáceres" userId="cc41af9f-76ec-41a9-8c54-5ffb6a47bb34" providerId="ADAL" clId="{CB059857-3758-4E51-B516-775047C46B99}" dt="2020-05-14T07:42:33.543" v="638" actId="1076"/>
          <ac:spMkLst>
            <pc:docMk/>
            <pc:sldMk cId="3140257678" sldId="256"/>
            <ac:spMk id="326" creationId="{EF590D45-091C-4429-902D-DEED0EF2F0DD}"/>
          </ac:spMkLst>
        </pc:spChg>
        <pc:spChg chg="add mod">
          <ac:chgData name="Juan Pablo Clavijo Cáceres" userId="cc41af9f-76ec-41a9-8c54-5ffb6a47bb34" providerId="ADAL" clId="{CB059857-3758-4E51-B516-775047C46B99}" dt="2020-05-14T08:47:43.862" v="1211" actId="688"/>
          <ac:spMkLst>
            <pc:docMk/>
            <pc:sldMk cId="3140257678" sldId="256"/>
            <ac:spMk id="328" creationId="{48AE61FD-F34F-46CA-8880-2AFAF968527D}"/>
          </ac:spMkLst>
        </pc:spChg>
        <pc:spChg chg="del">
          <ac:chgData name="Juan Pablo Clavijo Cáceres" userId="cc41af9f-76ec-41a9-8c54-5ffb6a47bb34" providerId="ADAL" clId="{CB059857-3758-4E51-B516-775047C46B99}" dt="2020-05-14T07:41:32.124" v="623" actId="478"/>
          <ac:spMkLst>
            <pc:docMk/>
            <pc:sldMk cId="3140257678" sldId="256"/>
            <ac:spMk id="328" creationId="{9D627637-253E-4EC7-B734-1E88A70F32BC}"/>
          </ac:spMkLst>
        </pc:spChg>
        <pc:spChg chg="add mod">
          <ac:chgData name="Juan Pablo Clavijo Cáceres" userId="cc41af9f-76ec-41a9-8c54-5ffb6a47bb34" providerId="ADAL" clId="{CB059857-3758-4E51-B516-775047C46B99}" dt="2020-05-14T08:44:30.733" v="1156" actId="1076"/>
          <ac:spMkLst>
            <pc:docMk/>
            <pc:sldMk cId="3140257678" sldId="256"/>
            <ac:spMk id="329" creationId="{66A4BF94-C054-4320-861A-231C74D2A5C8}"/>
          </ac:spMkLst>
        </pc:spChg>
        <pc:spChg chg="del">
          <ac:chgData name="Juan Pablo Clavijo Cáceres" userId="cc41af9f-76ec-41a9-8c54-5ffb6a47bb34" providerId="ADAL" clId="{CB059857-3758-4E51-B516-775047C46B99}" dt="2020-05-14T07:41:35.021" v="626" actId="478"/>
          <ac:spMkLst>
            <pc:docMk/>
            <pc:sldMk cId="3140257678" sldId="256"/>
            <ac:spMk id="330" creationId="{0A8018B1-9603-43EF-B00E-65126C9C07C3}"/>
          </ac:spMkLst>
        </pc:spChg>
        <pc:spChg chg="mod">
          <ac:chgData name="Juan Pablo Clavijo Cáceres" userId="cc41af9f-76ec-41a9-8c54-5ffb6a47bb34" providerId="ADAL" clId="{CB059857-3758-4E51-B516-775047C46B99}" dt="2020-05-14T07:51:23.093" v="766" actId="1076"/>
          <ac:spMkLst>
            <pc:docMk/>
            <pc:sldMk cId="3140257678" sldId="256"/>
            <ac:spMk id="332" creationId="{123F3DC9-A384-4783-9604-7118F4A7F38A}"/>
          </ac:spMkLst>
        </pc:spChg>
        <pc:spChg chg="add del mod">
          <ac:chgData name="Juan Pablo Clavijo Cáceres" userId="cc41af9f-76ec-41a9-8c54-5ffb6a47bb34" providerId="ADAL" clId="{CB059857-3758-4E51-B516-775047C46B99}" dt="2020-05-19T04:51:27.733" v="1233" actId="21"/>
          <ac:spMkLst>
            <pc:docMk/>
            <pc:sldMk cId="3140257678" sldId="256"/>
            <ac:spMk id="335" creationId="{AA7C3B4C-CE21-44CA-8296-4219396A8C77}"/>
          </ac:spMkLst>
        </pc:spChg>
        <pc:spChg chg="add mod">
          <ac:chgData name="Juan Pablo Clavijo Cáceres" userId="cc41af9f-76ec-41a9-8c54-5ffb6a47bb34" providerId="ADAL" clId="{CB059857-3758-4E51-B516-775047C46B99}" dt="2020-05-14T08:44:28.966" v="1155" actId="1076"/>
          <ac:spMkLst>
            <pc:docMk/>
            <pc:sldMk cId="3140257678" sldId="256"/>
            <ac:spMk id="336" creationId="{0339BDDC-9F80-4467-B618-0AC04EB82D57}"/>
          </ac:spMkLst>
        </pc:spChg>
        <pc:spChg chg="add del mod">
          <ac:chgData name="Juan Pablo Clavijo Cáceres" userId="cc41af9f-76ec-41a9-8c54-5ffb6a47bb34" providerId="ADAL" clId="{CB059857-3758-4E51-B516-775047C46B99}" dt="2020-05-14T07:05:29.169" v="134" actId="478"/>
          <ac:spMkLst>
            <pc:docMk/>
            <pc:sldMk cId="3140257678" sldId="256"/>
            <ac:spMk id="336" creationId="{74721993-DC5D-4B64-B038-F27F96FD9F10}"/>
          </ac:spMkLst>
        </pc:spChg>
        <pc:spChg chg="add del mod">
          <ac:chgData name="Juan Pablo Clavijo Cáceres" userId="cc41af9f-76ec-41a9-8c54-5ffb6a47bb34" providerId="ADAL" clId="{CB059857-3758-4E51-B516-775047C46B99}" dt="2020-05-19T04:51:27.733" v="1233" actId="21"/>
          <ac:spMkLst>
            <pc:docMk/>
            <pc:sldMk cId="3140257678" sldId="256"/>
            <ac:spMk id="337" creationId="{44489D1D-CD5D-4914-BD3A-E76D571C1390}"/>
          </ac:spMkLst>
        </pc:spChg>
        <pc:spChg chg="add del mod">
          <ac:chgData name="Juan Pablo Clavijo Cáceres" userId="cc41af9f-76ec-41a9-8c54-5ffb6a47bb34" providerId="ADAL" clId="{CB059857-3758-4E51-B516-775047C46B99}" dt="2020-05-19T04:51:27.733" v="1233" actId="21"/>
          <ac:spMkLst>
            <pc:docMk/>
            <pc:sldMk cId="3140257678" sldId="256"/>
            <ac:spMk id="338" creationId="{1F638946-632A-4D75-9EEF-4A9209EDD66B}"/>
          </ac:spMkLst>
        </pc:spChg>
        <pc:spChg chg="mod">
          <ac:chgData name="Juan Pablo Clavijo Cáceres" userId="cc41af9f-76ec-41a9-8c54-5ffb6a47bb34" providerId="ADAL" clId="{CB059857-3758-4E51-B516-775047C46B99}" dt="2020-05-14T08:23:14.630" v="876" actId="1076"/>
          <ac:spMkLst>
            <pc:docMk/>
            <pc:sldMk cId="3140257678" sldId="256"/>
            <ac:spMk id="340" creationId="{3EC8F7AF-B311-444B-AD74-D3CEC609C5B7}"/>
          </ac:spMkLst>
        </pc:spChg>
        <pc:spChg chg="mod">
          <ac:chgData name="Juan Pablo Clavijo Cáceres" userId="cc41af9f-76ec-41a9-8c54-5ffb6a47bb34" providerId="ADAL" clId="{CB059857-3758-4E51-B516-775047C46B99}" dt="2020-05-14T08:29:44.423" v="965" actId="1076"/>
          <ac:spMkLst>
            <pc:docMk/>
            <pc:sldMk cId="3140257678" sldId="256"/>
            <ac:spMk id="341" creationId="{B71AC588-5419-4099-95CA-2B3C77A23CB1}"/>
          </ac:spMkLst>
        </pc:spChg>
        <pc:spChg chg="del">
          <ac:chgData name="Juan Pablo Clavijo Cáceres" userId="cc41af9f-76ec-41a9-8c54-5ffb6a47bb34" providerId="ADAL" clId="{CB059857-3758-4E51-B516-775047C46B99}" dt="2020-05-14T08:26:00.056" v="917" actId="478"/>
          <ac:spMkLst>
            <pc:docMk/>
            <pc:sldMk cId="3140257678" sldId="256"/>
            <ac:spMk id="342" creationId="{09E2163A-0CD4-48FA-BD0A-7BC8C839E44A}"/>
          </ac:spMkLst>
        </pc:spChg>
        <pc:spChg chg="mod">
          <ac:chgData name="Juan Pablo Clavijo Cáceres" userId="cc41af9f-76ec-41a9-8c54-5ffb6a47bb34" providerId="ADAL" clId="{CB059857-3758-4E51-B516-775047C46B99}" dt="2020-05-14T08:34:47.713" v="1017" actId="1076"/>
          <ac:spMkLst>
            <pc:docMk/>
            <pc:sldMk cId="3140257678" sldId="256"/>
            <ac:spMk id="343" creationId="{898F05F1-32EF-4FE6-9E82-0AA4772113B4}"/>
          </ac:spMkLst>
        </pc:spChg>
        <pc:spChg chg="mod">
          <ac:chgData name="Juan Pablo Clavijo Cáceres" userId="cc41af9f-76ec-41a9-8c54-5ffb6a47bb34" providerId="ADAL" clId="{CB059857-3758-4E51-B516-775047C46B99}" dt="2020-05-14T08:33:33.903" v="1013" actId="1076"/>
          <ac:spMkLst>
            <pc:docMk/>
            <pc:sldMk cId="3140257678" sldId="256"/>
            <ac:spMk id="344" creationId="{97D26126-E8D1-4447-9FE2-1CFDB2EA4010}"/>
          </ac:spMkLst>
        </pc:spChg>
        <pc:spChg chg="mod">
          <ac:chgData name="Juan Pablo Clavijo Cáceres" userId="cc41af9f-76ec-41a9-8c54-5ffb6a47bb34" providerId="ADAL" clId="{CB059857-3758-4E51-B516-775047C46B99}" dt="2020-05-14T08:37:38.302" v="1053" actId="1076"/>
          <ac:spMkLst>
            <pc:docMk/>
            <pc:sldMk cId="3140257678" sldId="256"/>
            <ac:spMk id="345" creationId="{C862E3EC-A79C-4BD8-9A4A-B1CF0AE5E928}"/>
          </ac:spMkLst>
        </pc:spChg>
        <pc:spChg chg="del mod">
          <ac:chgData name="Juan Pablo Clavijo Cáceres" userId="cc41af9f-76ec-41a9-8c54-5ffb6a47bb34" providerId="ADAL" clId="{CB059857-3758-4E51-B516-775047C46B99}" dt="2020-05-14T08:43:42.749" v="1146" actId="478"/>
          <ac:spMkLst>
            <pc:docMk/>
            <pc:sldMk cId="3140257678" sldId="256"/>
            <ac:spMk id="346" creationId="{1C79B5FE-9035-4D6E-BFA4-B92709C5E577}"/>
          </ac:spMkLst>
        </pc:spChg>
        <pc:spChg chg="mod">
          <ac:chgData name="Juan Pablo Clavijo Cáceres" userId="cc41af9f-76ec-41a9-8c54-5ffb6a47bb34" providerId="ADAL" clId="{CB059857-3758-4E51-B516-775047C46B99}" dt="2020-05-14T08:44:25.911" v="1154" actId="1076"/>
          <ac:spMkLst>
            <pc:docMk/>
            <pc:sldMk cId="3140257678" sldId="256"/>
            <ac:spMk id="347" creationId="{A8E32C52-6A8C-4249-821F-04E4DCD473A7}"/>
          </ac:spMkLst>
        </pc:spChg>
        <pc:spChg chg="mod">
          <ac:chgData name="Juan Pablo Clavijo Cáceres" userId="cc41af9f-76ec-41a9-8c54-5ffb6a47bb34" providerId="ADAL" clId="{CB059857-3758-4E51-B516-775047C46B99}" dt="2020-05-14T08:44:50.985" v="1169" actId="20577"/>
          <ac:spMkLst>
            <pc:docMk/>
            <pc:sldMk cId="3140257678" sldId="256"/>
            <ac:spMk id="348" creationId="{E8F51D39-C92F-4547-8F7A-92C4E208958A}"/>
          </ac:spMkLst>
        </pc:spChg>
        <pc:spChg chg="add mod">
          <ac:chgData name="Juan Pablo Clavijo Cáceres" userId="cc41af9f-76ec-41a9-8c54-5ffb6a47bb34" providerId="ADAL" clId="{CB059857-3758-4E51-B516-775047C46B99}" dt="2020-05-14T07:12:25.993" v="267" actId="20577"/>
          <ac:spMkLst>
            <pc:docMk/>
            <pc:sldMk cId="3140257678" sldId="256"/>
            <ac:spMk id="350" creationId="{FB39DDA0-82AC-4923-B2FA-6A557C2E2469}"/>
          </ac:spMkLst>
        </pc:spChg>
        <pc:spChg chg="add del mod">
          <ac:chgData name="Juan Pablo Clavijo Cáceres" userId="cc41af9f-76ec-41a9-8c54-5ffb6a47bb34" providerId="ADAL" clId="{CB059857-3758-4E51-B516-775047C46B99}" dt="2020-05-19T04:51:27.733" v="1233" actId="21"/>
          <ac:spMkLst>
            <pc:docMk/>
            <pc:sldMk cId="3140257678" sldId="256"/>
            <ac:spMk id="351" creationId="{8D79E00F-A14D-49F0-9A7A-541EA7B05A31}"/>
          </ac:spMkLst>
        </pc:spChg>
        <pc:spChg chg="add del mod">
          <ac:chgData name="Juan Pablo Clavijo Cáceres" userId="cc41af9f-76ec-41a9-8c54-5ffb6a47bb34" providerId="ADAL" clId="{CB059857-3758-4E51-B516-775047C46B99}" dt="2020-05-19T04:51:27.733" v="1233" actId="21"/>
          <ac:spMkLst>
            <pc:docMk/>
            <pc:sldMk cId="3140257678" sldId="256"/>
            <ac:spMk id="352" creationId="{7C05FBD7-A775-4EAB-A261-BEC1ED1679B2}"/>
          </ac:spMkLst>
        </pc:spChg>
        <pc:spChg chg="add mod">
          <ac:chgData name="Juan Pablo Clavijo Cáceres" userId="cc41af9f-76ec-41a9-8c54-5ffb6a47bb34" providerId="ADAL" clId="{CB059857-3758-4E51-B516-775047C46B99}" dt="2020-05-14T07:28:16.095" v="444" actId="1076"/>
          <ac:spMkLst>
            <pc:docMk/>
            <pc:sldMk cId="3140257678" sldId="256"/>
            <ac:spMk id="353" creationId="{6E290D36-42FB-4E2D-A35B-B19D106464A3}"/>
          </ac:spMkLst>
        </pc:spChg>
        <pc:spChg chg="del">
          <ac:chgData name="Juan Pablo Clavijo Cáceres" userId="cc41af9f-76ec-41a9-8c54-5ffb6a47bb34" providerId="ADAL" clId="{CB059857-3758-4E51-B516-775047C46B99}" dt="2020-05-14T08:23:23.942" v="879" actId="478"/>
          <ac:spMkLst>
            <pc:docMk/>
            <pc:sldMk cId="3140257678" sldId="256"/>
            <ac:spMk id="356" creationId="{95695E8E-7F1E-48FE-BFDE-B919826A4EC7}"/>
          </ac:spMkLst>
        </pc:spChg>
        <pc:spChg chg="del mod">
          <ac:chgData name="Juan Pablo Clavijo Cáceres" userId="cc41af9f-76ec-41a9-8c54-5ffb6a47bb34" providerId="ADAL" clId="{CB059857-3758-4E51-B516-775047C46B99}" dt="2020-05-14T08:21:21.442" v="871" actId="478"/>
          <ac:spMkLst>
            <pc:docMk/>
            <pc:sldMk cId="3140257678" sldId="256"/>
            <ac:spMk id="358" creationId="{E9F6D78C-2365-4C88-9DF9-6BA62CFDE604}"/>
          </ac:spMkLst>
        </pc:spChg>
        <pc:spChg chg="del mod">
          <ac:chgData name="Juan Pablo Clavijo Cáceres" userId="cc41af9f-76ec-41a9-8c54-5ffb6a47bb34" providerId="ADAL" clId="{CB059857-3758-4E51-B516-775047C46B99}" dt="2020-05-14T08:30:37.596" v="971" actId="478"/>
          <ac:spMkLst>
            <pc:docMk/>
            <pc:sldMk cId="3140257678" sldId="256"/>
            <ac:spMk id="360" creationId="{DAD88296-2143-438D-A201-F174EDBF7615}"/>
          </ac:spMkLst>
        </pc:spChg>
        <pc:spChg chg="del">
          <ac:chgData name="Juan Pablo Clavijo Cáceres" userId="cc41af9f-76ec-41a9-8c54-5ffb6a47bb34" providerId="ADAL" clId="{CB059857-3758-4E51-B516-775047C46B99}" dt="2020-05-14T08:26:14.538" v="920" actId="478"/>
          <ac:spMkLst>
            <pc:docMk/>
            <pc:sldMk cId="3140257678" sldId="256"/>
            <ac:spMk id="362" creationId="{385F8CCA-0F29-4B4E-92C5-E17EACADBD37}"/>
          </ac:spMkLst>
        </pc:spChg>
        <pc:spChg chg="mod">
          <ac:chgData name="Juan Pablo Clavijo Cáceres" userId="cc41af9f-76ec-41a9-8c54-5ffb6a47bb34" providerId="ADAL" clId="{CB059857-3758-4E51-B516-775047C46B99}" dt="2020-05-14T08:33:04.382" v="1005" actId="1076"/>
          <ac:spMkLst>
            <pc:docMk/>
            <pc:sldMk cId="3140257678" sldId="256"/>
            <ac:spMk id="364" creationId="{11DCAFAB-4626-4AF3-9514-D54A3798CB2C}"/>
          </ac:spMkLst>
        </pc:spChg>
        <pc:spChg chg="del">
          <ac:chgData name="Juan Pablo Clavijo Cáceres" userId="cc41af9f-76ec-41a9-8c54-5ffb6a47bb34" providerId="ADAL" clId="{CB059857-3758-4E51-B516-775047C46B99}" dt="2020-05-14T08:26:06.006" v="919" actId="478"/>
          <ac:spMkLst>
            <pc:docMk/>
            <pc:sldMk cId="3140257678" sldId="256"/>
            <ac:spMk id="365" creationId="{3EE6FE26-6FF7-44C0-B95E-FC519DF5B59D}"/>
          </ac:spMkLst>
        </pc:spChg>
        <pc:spChg chg="del mod">
          <ac:chgData name="Juan Pablo Clavijo Cáceres" userId="cc41af9f-76ec-41a9-8c54-5ffb6a47bb34" providerId="ADAL" clId="{CB059857-3758-4E51-B516-775047C46B99}" dt="2020-05-14T08:35:57.003" v="1028" actId="478"/>
          <ac:spMkLst>
            <pc:docMk/>
            <pc:sldMk cId="3140257678" sldId="256"/>
            <ac:spMk id="368" creationId="{F6193B57-488E-4D07-911C-613B220A5423}"/>
          </ac:spMkLst>
        </pc:spChg>
        <pc:spChg chg="mod">
          <ac:chgData name="Juan Pablo Clavijo Cáceres" userId="cc41af9f-76ec-41a9-8c54-5ffb6a47bb34" providerId="ADAL" clId="{CB059857-3758-4E51-B516-775047C46B99}" dt="2020-05-14T08:31:27.403" v="983" actId="1076"/>
          <ac:spMkLst>
            <pc:docMk/>
            <pc:sldMk cId="3140257678" sldId="256"/>
            <ac:spMk id="370" creationId="{E4182813-0517-4C5C-A1E3-053C914EB6CB}"/>
          </ac:spMkLst>
        </pc:spChg>
        <pc:spChg chg="del">
          <ac:chgData name="Juan Pablo Clavijo Cáceres" userId="cc41af9f-76ec-41a9-8c54-5ffb6a47bb34" providerId="ADAL" clId="{CB059857-3758-4E51-B516-775047C46B99}" dt="2020-05-14T08:37:28.483" v="1047" actId="478"/>
          <ac:spMkLst>
            <pc:docMk/>
            <pc:sldMk cId="3140257678" sldId="256"/>
            <ac:spMk id="371" creationId="{34580124-A67F-48FF-B8BA-DA72EBEED322}"/>
          </ac:spMkLst>
        </pc:spChg>
        <pc:spChg chg="del">
          <ac:chgData name="Juan Pablo Clavijo Cáceres" userId="cc41af9f-76ec-41a9-8c54-5ffb6a47bb34" providerId="ADAL" clId="{CB059857-3758-4E51-B516-775047C46B99}" dt="2020-05-14T08:38:19.112" v="1064" actId="478"/>
          <ac:spMkLst>
            <pc:docMk/>
            <pc:sldMk cId="3140257678" sldId="256"/>
            <ac:spMk id="373" creationId="{A6989779-9B1B-420E-8C48-84A43BCF0731}"/>
          </ac:spMkLst>
        </pc:spChg>
        <pc:spChg chg="mod">
          <ac:chgData name="Juan Pablo Clavijo Cáceres" userId="cc41af9f-76ec-41a9-8c54-5ffb6a47bb34" providerId="ADAL" clId="{CB059857-3758-4E51-B516-775047C46B99}" dt="2020-05-14T08:36:54.009" v="1044" actId="20577"/>
          <ac:spMkLst>
            <pc:docMk/>
            <pc:sldMk cId="3140257678" sldId="256"/>
            <ac:spMk id="374" creationId="{788B3C57-CF75-4BC1-8AEB-19A7E7775FB7}"/>
          </ac:spMkLst>
        </pc:spChg>
        <pc:spChg chg="del">
          <ac:chgData name="Juan Pablo Clavijo Cáceres" userId="cc41af9f-76ec-41a9-8c54-5ffb6a47bb34" providerId="ADAL" clId="{CB059857-3758-4E51-B516-775047C46B99}" dt="2020-05-14T08:37:32.016" v="1049" actId="478"/>
          <ac:spMkLst>
            <pc:docMk/>
            <pc:sldMk cId="3140257678" sldId="256"/>
            <ac:spMk id="377" creationId="{4E2F2606-8B98-4FDC-9B6E-0B0E3FBBDBF5}"/>
          </ac:spMkLst>
        </pc:spChg>
        <pc:spChg chg="del mod">
          <ac:chgData name="Juan Pablo Clavijo Cáceres" userId="cc41af9f-76ec-41a9-8c54-5ffb6a47bb34" providerId="ADAL" clId="{CB059857-3758-4E51-B516-775047C46B99}" dt="2020-05-14T08:37:34.637" v="1052" actId="478"/>
          <ac:spMkLst>
            <pc:docMk/>
            <pc:sldMk cId="3140257678" sldId="256"/>
            <ac:spMk id="379" creationId="{61A5A6E8-E921-4C46-8330-303056F46066}"/>
          </ac:spMkLst>
        </pc:spChg>
        <pc:spChg chg="del">
          <ac:chgData name="Juan Pablo Clavijo Cáceres" userId="cc41af9f-76ec-41a9-8c54-5ffb6a47bb34" providerId="ADAL" clId="{CB059857-3758-4E51-B516-775047C46B99}" dt="2020-05-14T08:39:10.840" v="1076" actId="478"/>
          <ac:spMkLst>
            <pc:docMk/>
            <pc:sldMk cId="3140257678" sldId="256"/>
            <ac:spMk id="380" creationId="{02D272B7-CC24-483C-BD0E-5855A87BBD61}"/>
          </ac:spMkLst>
        </pc:spChg>
        <pc:spChg chg="del">
          <ac:chgData name="Juan Pablo Clavijo Cáceres" userId="cc41af9f-76ec-41a9-8c54-5ffb6a47bb34" providerId="ADAL" clId="{CB059857-3758-4E51-B516-775047C46B99}" dt="2020-05-14T08:39:30.064" v="1080" actId="478"/>
          <ac:spMkLst>
            <pc:docMk/>
            <pc:sldMk cId="3140257678" sldId="256"/>
            <ac:spMk id="383" creationId="{EE042350-2B20-467E-B196-1CAF026AFA14}"/>
          </ac:spMkLst>
        </pc:spChg>
        <pc:spChg chg="del">
          <ac:chgData name="Juan Pablo Clavijo Cáceres" userId="cc41af9f-76ec-41a9-8c54-5ffb6a47bb34" providerId="ADAL" clId="{CB059857-3758-4E51-B516-775047C46B99}" dt="2020-05-14T08:40:35.697" v="1094" actId="478"/>
          <ac:spMkLst>
            <pc:docMk/>
            <pc:sldMk cId="3140257678" sldId="256"/>
            <ac:spMk id="385" creationId="{E7D00E0C-353E-48D2-BEC3-BE93673A7EB9}"/>
          </ac:spMkLst>
        </pc:spChg>
        <pc:spChg chg="del">
          <ac:chgData name="Juan Pablo Clavijo Cáceres" userId="cc41af9f-76ec-41a9-8c54-5ffb6a47bb34" providerId="ADAL" clId="{CB059857-3758-4E51-B516-775047C46B99}" dt="2020-05-14T08:40:24.095" v="1092" actId="478"/>
          <ac:spMkLst>
            <pc:docMk/>
            <pc:sldMk cId="3140257678" sldId="256"/>
            <ac:spMk id="387" creationId="{60003756-4A5C-4B55-9B4F-88502AFB2710}"/>
          </ac:spMkLst>
        </pc:spChg>
        <pc:spChg chg="del mod">
          <ac:chgData name="Juan Pablo Clavijo Cáceres" userId="cc41af9f-76ec-41a9-8c54-5ffb6a47bb34" providerId="ADAL" clId="{CB059857-3758-4E51-B516-775047C46B99}" dt="2020-05-14T08:45:55.400" v="1186" actId="478"/>
          <ac:spMkLst>
            <pc:docMk/>
            <pc:sldMk cId="3140257678" sldId="256"/>
            <ac:spMk id="390" creationId="{2B70AB36-9C32-4294-A67E-FC8CCCA1373D}"/>
          </ac:spMkLst>
        </pc:spChg>
        <pc:spChg chg="mod">
          <ac:chgData name="Juan Pablo Clavijo Cáceres" userId="cc41af9f-76ec-41a9-8c54-5ffb6a47bb34" providerId="ADAL" clId="{CB059857-3758-4E51-B516-775047C46B99}" dt="2020-05-14T08:24:09.272" v="885" actId="1076"/>
          <ac:spMkLst>
            <pc:docMk/>
            <pc:sldMk cId="3140257678" sldId="256"/>
            <ac:spMk id="391" creationId="{885F30D8-7198-48A2-8FD2-C323F468C7C0}"/>
          </ac:spMkLst>
        </pc:spChg>
        <pc:spChg chg="add mod">
          <ac:chgData name="Juan Pablo Clavijo Cáceres" userId="cc41af9f-76ec-41a9-8c54-5ffb6a47bb34" providerId="ADAL" clId="{CB059857-3758-4E51-B516-775047C46B99}" dt="2020-05-14T08:46:01.415" v="1191" actId="1076"/>
          <ac:spMkLst>
            <pc:docMk/>
            <pc:sldMk cId="3140257678" sldId="256"/>
            <ac:spMk id="392" creationId="{C746599F-8CE1-40C5-9C55-E38C18645775}"/>
          </ac:spMkLst>
        </pc:spChg>
        <pc:spChg chg="del mod">
          <ac:chgData name="Juan Pablo Clavijo Cáceres" userId="cc41af9f-76ec-41a9-8c54-5ffb6a47bb34" providerId="ADAL" clId="{CB059857-3758-4E51-B516-775047C46B99}" dt="2020-05-14T08:16:11.912" v="814" actId="478"/>
          <ac:spMkLst>
            <pc:docMk/>
            <pc:sldMk cId="3140257678" sldId="256"/>
            <ac:spMk id="392" creationId="{EFC05140-0530-4E8C-8F9F-C8A0C2F41629}"/>
          </ac:spMkLst>
        </pc:spChg>
        <pc:spChg chg="mod">
          <ac:chgData name="Juan Pablo Clavijo Cáceres" userId="cc41af9f-76ec-41a9-8c54-5ffb6a47bb34" providerId="ADAL" clId="{CB059857-3758-4E51-B516-775047C46B99}" dt="2020-05-14T08:29:36.200" v="964" actId="20577"/>
          <ac:spMkLst>
            <pc:docMk/>
            <pc:sldMk cId="3140257678" sldId="256"/>
            <ac:spMk id="394" creationId="{CBC9338A-12E3-4B5D-9869-469DA9B37DEE}"/>
          </ac:spMkLst>
        </pc:spChg>
        <pc:spChg chg="del mod">
          <ac:chgData name="Juan Pablo Clavijo Cáceres" userId="cc41af9f-76ec-41a9-8c54-5ffb6a47bb34" providerId="ADAL" clId="{CB059857-3758-4E51-B516-775047C46B99}" dt="2020-05-14T08:43:49.306" v="1149" actId="478"/>
          <ac:spMkLst>
            <pc:docMk/>
            <pc:sldMk cId="3140257678" sldId="256"/>
            <ac:spMk id="395" creationId="{244C9F02-7071-42EE-9604-0A5A2208D2F9}"/>
          </ac:spMkLst>
        </pc:spChg>
        <pc:spChg chg="del mod">
          <ac:chgData name="Juan Pablo Clavijo Cáceres" userId="cc41af9f-76ec-41a9-8c54-5ffb6a47bb34" providerId="ADAL" clId="{CB059857-3758-4E51-B516-775047C46B99}" dt="2020-05-14T08:43:47.708" v="1148" actId="478"/>
          <ac:spMkLst>
            <pc:docMk/>
            <pc:sldMk cId="3140257678" sldId="256"/>
            <ac:spMk id="397" creationId="{EE2E95B8-9606-4496-B1A9-ABA73BDAE184}"/>
          </ac:spMkLst>
        </pc:spChg>
        <pc:spChg chg="mod">
          <ac:chgData name="Juan Pablo Clavijo Cáceres" userId="cc41af9f-76ec-41a9-8c54-5ffb6a47bb34" providerId="ADAL" clId="{CB059857-3758-4E51-B516-775047C46B99}" dt="2020-05-14T08:28:37.600" v="951" actId="6549"/>
          <ac:spMkLst>
            <pc:docMk/>
            <pc:sldMk cId="3140257678" sldId="256"/>
            <ac:spMk id="398" creationId="{4346A5BC-5037-4ECA-978D-FDDCF4A87EAD}"/>
          </ac:spMkLst>
        </pc:spChg>
        <pc:spChg chg="del mod">
          <ac:chgData name="Juan Pablo Clavijo Cáceres" userId="cc41af9f-76ec-41a9-8c54-5ffb6a47bb34" providerId="ADAL" clId="{CB059857-3758-4E51-B516-775047C46B99}" dt="2020-05-14T08:47:25.429" v="1200" actId="478"/>
          <ac:spMkLst>
            <pc:docMk/>
            <pc:sldMk cId="3140257678" sldId="256"/>
            <ac:spMk id="401" creationId="{12807C89-0507-4EBF-911B-A0F81B9DC95D}"/>
          </ac:spMkLst>
        </pc:spChg>
        <pc:spChg chg="del">
          <ac:chgData name="Juan Pablo Clavijo Cáceres" userId="cc41af9f-76ec-41a9-8c54-5ffb6a47bb34" providerId="ADAL" clId="{CB059857-3758-4E51-B516-775047C46B99}" dt="2020-05-14T08:41:09.180" v="1105" actId="478"/>
          <ac:spMkLst>
            <pc:docMk/>
            <pc:sldMk cId="3140257678" sldId="256"/>
            <ac:spMk id="403" creationId="{42C3C087-FB08-4F92-8E11-5C3F21AF27DD}"/>
          </ac:spMkLst>
        </pc:spChg>
        <pc:spChg chg="add del mod">
          <ac:chgData name="Juan Pablo Clavijo Cáceres" userId="cc41af9f-76ec-41a9-8c54-5ffb6a47bb34" providerId="ADAL" clId="{CB059857-3758-4E51-B516-775047C46B99}" dt="2020-05-14T07:26:03.293" v="408" actId="478"/>
          <ac:spMkLst>
            <pc:docMk/>
            <pc:sldMk cId="3140257678" sldId="256"/>
            <ac:spMk id="404" creationId="{EB8870B5-4A63-4408-8471-AE02FAD0F749}"/>
          </ac:spMkLst>
        </pc:spChg>
        <pc:spChg chg="add del mod">
          <ac:chgData name="Juan Pablo Clavijo Cáceres" userId="cc41af9f-76ec-41a9-8c54-5ffb6a47bb34" providerId="ADAL" clId="{CB059857-3758-4E51-B516-775047C46B99}" dt="2020-05-14T07:28:10.928" v="442" actId="478"/>
          <ac:spMkLst>
            <pc:docMk/>
            <pc:sldMk cId="3140257678" sldId="256"/>
            <ac:spMk id="405" creationId="{22764FAB-BD20-4B6C-A72F-78608A1C587B}"/>
          </ac:spMkLst>
        </pc:spChg>
        <pc:spChg chg="add mod">
          <ac:chgData name="Juan Pablo Clavijo Cáceres" userId="cc41af9f-76ec-41a9-8c54-5ffb6a47bb34" providerId="ADAL" clId="{CB059857-3758-4E51-B516-775047C46B99}" dt="2020-05-14T07:50:53.973" v="756" actId="688"/>
          <ac:spMkLst>
            <pc:docMk/>
            <pc:sldMk cId="3140257678" sldId="256"/>
            <ac:spMk id="406" creationId="{6577A926-EE9D-4973-8BCB-25AC58575A83}"/>
          </ac:spMkLst>
        </pc:spChg>
        <pc:spChg chg="add del mod">
          <ac:chgData name="Juan Pablo Clavijo Cáceres" userId="cc41af9f-76ec-41a9-8c54-5ffb6a47bb34" providerId="ADAL" clId="{CB059857-3758-4E51-B516-775047C46B99}" dt="2020-05-14T07:26:52.002" v="425"/>
          <ac:spMkLst>
            <pc:docMk/>
            <pc:sldMk cId="3140257678" sldId="256"/>
            <ac:spMk id="407" creationId="{077C50A0-A81C-4DCC-B58E-C57E2C4BD1A4}"/>
          </ac:spMkLst>
        </pc:spChg>
        <pc:spChg chg="add mod">
          <ac:chgData name="Juan Pablo Clavijo Cáceres" userId="cc41af9f-76ec-41a9-8c54-5ffb6a47bb34" providerId="ADAL" clId="{CB059857-3758-4E51-B516-775047C46B99}" dt="2020-05-14T07:31:56.948" v="486" actId="20577"/>
          <ac:spMkLst>
            <pc:docMk/>
            <pc:sldMk cId="3140257678" sldId="256"/>
            <ac:spMk id="410" creationId="{52D21205-0662-4EE4-BC2F-BF6C3DE7B546}"/>
          </ac:spMkLst>
        </pc:spChg>
        <pc:spChg chg="add mod">
          <ac:chgData name="Juan Pablo Clavijo Cáceres" userId="cc41af9f-76ec-41a9-8c54-5ffb6a47bb34" providerId="ADAL" clId="{CB059857-3758-4E51-B516-775047C46B99}" dt="2020-05-14T07:32:59.006" v="502" actId="1076"/>
          <ac:spMkLst>
            <pc:docMk/>
            <pc:sldMk cId="3140257678" sldId="256"/>
            <ac:spMk id="411" creationId="{C0387BA5-5270-4C1B-B500-842EC1A59D1D}"/>
          </ac:spMkLst>
        </pc:spChg>
        <pc:spChg chg="add mod">
          <ac:chgData name="Juan Pablo Clavijo Cáceres" userId="cc41af9f-76ec-41a9-8c54-5ffb6a47bb34" providerId="ADAL" clId="{CB059857-3758-4E51-B516-775047C46B99}" dt="2020-05-14T07:36:31.942" v="536" actId="1076"/>
          <ac:spMkLst>
            <pc:docMk/>
            <pc:sldMk cId="3140257678" sldId="256"/>
            <ac:spMk id="412" creationId="{74691850-7BF3-4470-A2CB-DDAB83EC2C81}"/>
          </ac:spMkLst>
        </pc:spChg>
        <pc:spChg chg="add mod">
          <ac:chgData name="Juan Pablo Clavijo Cáceres" userId="cc41af9f-76ec-41a9-8c54-5ffb6a47bb34" providerId="ADAL" clId="{CB059857-3758-4E51-B516-775047C46B99}" dt="2020-05-14T07:34:30.681" v="517" actId="20577"/>
          <ac:spMkLst>
            <pc:docMk/>
            <pc:sldMk cId="3140257678" sldId="256"/>
            <ac:spMk id="413" creationId="{C5D8BAF3-49C2-4A33-B381-E33C6469C051}"/>
          </ac:spMkLst>
        </pc:spChg>
        <pc:spChg chg="add mod">
          <ac:chgData name="Juan Pablo Clavijo Cáceres" userId="cc41af9f-76ec-41a9-8c54-5ffb6a47bb34" providerId="ADAL" clId="{CB059857-3758-4E51-B516-775047C46B99}" dt="2020-05-14T07:37:35.174" v="558" actId="1076"/>
          <ac:spMkLst>
            <pc:docMk/>
            <pc:sldMk cId="3140257678" sldId="256"/>
            <ac:spMk id="415" creationId="{756C237C-2671-40E5-BBB9-DFBCC7296078}"/>
          </ac:spMkLst>
        </pc:spChg>
        <pc:spChg chg="add mod">
          <ac:chgData name="Juan Pablo Clavijo Cáceres" userId="cc41af9f-76ec-41a9-8c54-5ffb6a47bb34" providerId="ADAL" clId="{CB059857-3758-4E51-B516-775047C46B99}" dt="2020-05-14T07:37:23.886" v="556" actId="20577"/>
          <ac:spMkLst>
            <pc:docMk/>
            <pc:sldMk cId="3140257678" sldId="256"/>
            <ac:spMk id="416" creationId="{363B268A-CE6F-44EC-8D0D-70DC879FED1C}"/>
          </ac:spMkLst>
        </pc:spChg>
        <pc:spChg chg="add mod">
          <ac:chgData name="Juan Pablo Clavijo Cáceres" userId="cc41af9f-76ec-41a9-8c54-5ffb6a47bb34" providerId="ADAL" clId="{CB059857-3758-4E51-B516-775047C46B99}" dt="2020-05-14T07:39:27.876" v="593" actId="20577"/>
          <ac:spMkLst>
            <pc:docMk/>
            <pc:sldMk cId="3140257678" sldId="256"/>
            <ac:spMk id="417" creationId="{6474221D-B4F9-45C3-8375-59D1DAFD255B}"/>
          </ac:spMkLst>
        </pc:spChg>
        <pc:spChg chg="add mod">
          <ac:chgData name="Juan Pablo Clavijo Cáceres" userId="cc41af9f-76ec-41a9-8c54-5ffb6a47bb34" providerId="ADAL" clId="{CB059857-3758-4E51-B516-775047C46B99}" dt="2020-05-14T07:42:52.990" v="644" actId="1076"/>
          <ac:spMkLst>
            <pc:docMk/>
            <pc:sldMk cId="3140257678" sldId="256"/>
            <ac:spMk id="418" creationId="{B040FFB4-7D1D-44BC-8E68-A46C0F99346B}"/>
          </ac:spMkLst>
        </pc:spChg>
        <pc:spChg chg="add mod">
          <ac:chgData name="Juan Pablo Clavijo Cáceres" userId="cc41af9f-76ec-41a9-8c54-5ffb6a47bb34" providerId="ADAL" clId="{CB059857-3758-4E51-B516-775047C46B99}" dt="2020-05-14T07:40:18.578" v="605" actId="20577"/>
          <ac:spMkLst>
            <pc:docMk/>
            <pc:sldMk cId="3140257678" sldId="256"/>
            <ac:spMk id="419" creationId="{C3BE002F-4C2C-43E6-981E-ED96AFDC7B69}"/>
          </ac:spMkLst>
        </pc:spChg>
        <pc:spChg chg="add mod">
          <ac:chgData name="Juan Pablo Clavijo Cáceres" userId="cc41af9f-76ec-41a9-8c54-5ffb6a47bb34" providerId="ADAL" clId="{CB059857-3758-4E51-B516-775047C46B99}" dt="2020-05-14T07:42:50.198" v="643" actId="1076"/>
          <ac:spMkLst>
            <pc:docMk/>
            <pc:sldMk cId="3140257678" sldId="256"/>
            <ac:spMk id="420" creationId="{E7F5F382-8748-4428-90E0-7FB9CC5D26DE}"/>
          </ac:spMkLst>
        </pc:spChg>
        <pc:spChg chg="add mod">
          <ac:chgData name="Juan Pablo Clavijo Cáceres" userId="cc41af9f-76ec-41a9-8c54-5ffb6a47bb34" providerId="ADAL" clId="{CB059857-3758-4E51-B516-775047C46B99}" dt="2020-05-14T07:47:09.485" v="698" actId="20577"/>
          <ac:spMkLst>
            <pc:docMk/>
            <pc:sldMk cId="3140257678" sldId="256"/>
            <ac:spMk id="421" creationId="{F2FF4EDA-E9E0-41CA-929A-F89806721936}"/>
          </ac:spMkLst>
        </pc:spChg>
        <pc:spChg chg="add mod">
          <ac:chgData name="Juan Pablo Clavijo Cáceres" userId="cc41af9f-76ec-41a9-8c54-5ffb6a47bb34" providerId="ADAL" clId="{CB059857-3758-4E51-B516-775047C46B99}" dt="2020-05-14T08:49:15.445" v="1224" actId="20577"/>
          <ac:spMkLst>
            <pc:docMk/>
            <pc:sldMk cId="3140257678" sldId="256"/>
            <ac:spMk id="422" creationId="{6D58FE67-B5D4-4ACA-B9BB-83EB63819B2D}"/>
          </ac:spMkLst>
        </pc:spChg>
        <pc:spChg chg="add mod">
          <ac:chgData name="Juan Pablo Clavijo Cáceres" userId="cc41af9f-76ec-41a9-8c54-5ffb6a47bb34" providerId="ADAL" clId="{CB059857-3758-4E51-B516-775047C46B99}" dt="2020-05-14T07:50:02.165" v="741" actId="1076"/>
          <ac:spMkLst>
            <pc:docMk/>
            <pc:sldMk cId="3140257678" sldId="256"/>
            <ac:spMk id="432" creationId="{7276F062-81FE-4410-A6AE-D895A3F1D043}"/>
          </ac:spMkLst>
        </pc:spChg>
        <pc:spChg chg="add mod">
          <ac:chgData name="Juan Pablo Clavijo Cáceres" userId="cc41af9f-76ec-41a9-8c54-5ffb6a47bb34" providerId="ADAL" clId="{CB059857-3758-4E51-B516-775047C46B99}" dt="2020-05-14T07:51:09.533" v="762" actId="1076"/>
          <ac:spMkLst>
            <pc:docMk/>
            <pc:sldMk cId="3140257678" sldId="256"/>
            <ac:spMk id="442" creationId="{6FCC3DF7-554B-4BCA-A85F-021279FBAC60}"/>
          </ac:spMkLst>
        </pc:spChg>
        <pc:spChg chg="add mod">
          <ac:chgData name="Juan Pablo Clavijo Cáceres" userId="cc41af9f-76ec-41a9-8c54-5ffb6a47bb34" providerId="ADAL" clId="{CB059857-3758-4E51-B516-775047C46B99}" dt="2020-05-14T08:44:39.013" v="1160" actId="688"/>
          <ac:spMkLst>
            <pc:docMk/>
            <pc:sldMk cId="3140257678" sldId="256"/>
            <ac:spMk id="500" creationId="{DAC43541-0DED-41AD-B95D-BAEE29E7CC60}"/>
          </ac:spMkLst>
        </pc:spChg>
        <pc:spChg chg="mod">
          <ac:chgData name="Juan Pablo Clavijo Cáceres" userId="cc41af9f-76ec-41a9-8c54-5ffb6a47bb34" providerId="ADAL" clId="{CB059857-3758-4E51-B516-775047C46B99}" dt="2020-05-14T08:28:51.888" v="958" actId="20577"/>
          <ac:spMkLst>
            <pc:docMk/>
            <pc:sldMk cId="3140257678" sldId="256"/>
            <ac:spMk id="502" creationId="{1DA83C99-8AA0-43DA-BCF8-E31F30F00522}"/>
          </ac:spMkLst>
        </pc:spChg>
        <pc:spChg chg="add mod">
          <ac:chgData name="Juan Pablo Clavijo Cáceres" userId="cc41af9f-76ec-41a9-8c54-5ffb6a47bb34" providerId="ADAL" clId="{CB059857-3758-4E51-B516-775047C46B99}" dt="2020-05-14T08:45:49.573" v="1184" actId="1076"/>
          <ac:spMkLst>
            <pc:docMk/>
            <pc:sldMk cId="3140257678" sldId="256"/>
            <ac:spMk id="517" creationId="{30A1250C-8273-4D17-9511-5A2722A05169}"/>
          </ac:spMkLst>
        </pc:spChg>
        <pc:spChg chg="del mod">
          <ac:chgData name="Juan Pablo Clavijo Cáceres" userId="cc41af9f-76ec-41a9-8c54-5ffb6a47bb34" providerId="ADAL" clId="{CB059857-3758-4E51-B516-775047C46B99}" dt="2020-05-14T08:46:27.934" v="1192" actId="478"/>
          <ac:spMkLst>
            <pc:docMk/>
            <pc:sldMk cId="3140257678" sldId="256"/>
            <ac:spMk id="553" creationId="{B19B44E7-F287-4CA1-ABE5-EE758E10B942}"/>
          </ac:spMkLst>
        </pc:spChg>
        <pc:spChg chg="add mod">
          <ac:chgData name="Juan Pablo Clavijo Cáceres" userId="cc41af9f-76ec-41a9-8c54-5ffb6a47bb34" providerId="ADAL" clId="{CB059857-3758-4E51-B516-775047C46B99}" dt="2020-05-14T07:48:36.408" v="724" actId="1076"/>
          <ac:spMkLst>
            <pc:docMk/>
            <pc:sldMk cId="3140257678" sldId="256"/>
            <ac:spMk id="560" creationId="{BC5F5692-815B-4CBB-91DD-99F1B843CDC6}"/>
          </ac:spMkLst>
        </pc:spChg>
        <pc:spChg chg="add del">
          <ac:chgData name="Juan Pablo Clavijo Cáceres" userId="cc41af9f-76ec-41a9-8c54-5ffb6a47bb34" providerId="ADAL" clId="{CB059857-3758-4E51-B516-775047C46B99}" dt="2020-05-19T04:51:27.733" v="1233" actId="21"/>
          <ac:spMkLst>
            <pc:docMk/>
            <pc:sldMk cId="3140257678" sldId="256"/>
            <ac:spMk id="565" creationId="{A556571D-16AF-40F2-875F-74BE013D620F}"/>
          </ac:spMkLst>
        </pc:spChg>
        <pc:spChg chg="mod">
          <ac:chgData name="Juan Pablo Clavijo Cáceres" userId="cc41af9f-76ec-41a9-8c54-5ffb6a47bb34" providerId="ADAL" clId="{CB059857-3758-4E51-B516-775047C46B99}" dt="2020-05-14T07:50:49.053" v="754" actId="1076"/>
          <ac:spMkLst>
            <pc:docMk/>
            <pc:sldMk cId="3140257678" sldId="256"/>
            <ac:spMk id="569" creationId="{BABF1707-7223-4DAC-BDEB-439037B31453}"/>
          </ac:spMkLst>
        </pc:spChg>
        <pc:spChg chg="mod">
          <ac:chgData name="Juan Pablo Clavijo Cáceres" userId="cc41af9f-76ec-41a9-8c54-5ffb6a47bb34" providerId="ADAL" clId="{CB059857-3758-4E51-B516-775047C46B99}" dt="2020-05-14T08:47:16.149" v="1196" actId="1076"/>
          <ac:spMkLst>
            <pc:docMk/>
            <pc:sldMk cId="3140257678" sldId="256"/>
            <ac:spMk id="575" creationId="{196380AD-EB0F-4BF7-9F68-3C7B2A2E4E2F}"/>
          </ac:spMkLst>
        </pc:spChg>
        <pc:spChg chg="add del mod">
          <ac:chgData name="Juan Pablo Clavijo Cáceres" userId="cc41af9f-76ec-41a9-8c54-5ffb6a47bb34" providerId="ADAL" clId="{CB059857-3758-4E51-B516-775047C46B99}" dt="2020-05-14T08:41:11.518" v="1106" actId="478"/>
          <ac:spMkLst>
            <pc:docMk/>
            <pc:sldMk cId="3140257678" sldId="256"/>
            <ac:spMk id="578" creationId="{F0BB78DC-3376-472D-9F32-74897728EBD6}"/>
          </ac:spMkLst>
        </pc:spChg>
        <pc:spChg chg="mod">
          <ac:chgData name="Juan Pablo Clavijo Cáceres" userId="cc41af9f-76ec-41a9-8c54-5ffb6a47bb34" providerId="ADAL" clId="{CB059857-3758-4E51-B516-775047C46B99}" dt="2020-05-14T07:50:58.853" v="757" actId="1076"/>
          <ac:spMkLst>
            <pc:docMk/>
            <pc:sldMk cId="3140257678" sldId="256"/>
            <ac:spMk id="586" creationId="{E5110EE7-DFB6-4E3C-ACF8-DB7EBC5F72D1}"/>
          </ac:spMkLst>
        </pc:spChg>
        <pc:spChg chg="del mod">
          <ac:chgData name="Juan Pablo Clavijo Cáceres" userId="cc41af9f-76ec-41a9-8c54-5ffb6a47bb34" providerId="ADAL" clId="{CB059857-3758-4E51-B516-775047C46B99}" dt="2020-05-14T08:47:24.030" v="1199" actId="478"/>
          <ac:spMkLst>
            <pc:docMk/>
            <pc:sldMk cId="3140257678" sldId="256"/>
            <ac:spMk id="588" creationId="{49640FA9-A42F-4604-A0A4-ED308ABEE4C9}"/>
          </ac:spMkLst>
        </pc:spChg>
        <pc:grpChg chg="del">
          <ac:chgData name="Juan Pablo Clavijo Cáceres" userId="cc41af9f-76ec-41a9-8c54-5ffb6a47bb34" providerId="ADAL" clId="{CB059857-3758-4E51-B516-775047C46B99}" dt="2020-05-14T06:51:55.498" v="0" actId="478"/>
          <ac:grpSpMkLst>
            <pc:docMk/>
            <pc:sldMk cId="3140257678" sldId="256"/>
            <ac:grpSpMk id="23" creationId="{F6BD50FD-5D62-174B-9CCF-AF60EE1B8918}"/>
          </ac:grpSpMkLst>
        </pc:grpChg>
        <pc:grpChg chg="del">
          <ac:chgData name="Juan Pablo Clavijo Cáceres" userId="cc41af9f-76ec-41a9-8c54-5ffb6a47bb34" providerId="ADAL" clId="{CB059857-3758-4E51-B516-775047C46B99}" dt="2020-05-14T06:51:55.498" v="0" actId="478"/>
          <ac:grpSpMkLst>
            <pc:docMk/>
            <pc:sldMk cId="3140257678" sldId="256"/>
            <ac:grpSpMk id="31" creationId="{8F1E4940-CD96-0B4C-ACA7-B3B86A4D8B33}"/>
          </ac:grpSpMkLst>
        </pc:grpChg>
        <pc:inkChg chg="del">
          <ac:chgData name="Juan Pablo Clavijo Cáceres" userId="cc41af9f-76ec-41a9-8c54-5ffb6a47bb34" providerId="ADAL" clId="{CB059857-3758-4E51-B516-775047C46B99}" dt="2020-05-14T06:51:55.498" v="0" actId="478"/>
          <ac:inkMkLst>
            <pc:docMk/>
            <pc:sldMk cId="3140257678" sldId="256"/>
            <ac:inkMk id="32" creationId="{429A0586-0361-1345-9422-79803C07D022}"/>
          </ac:inkMkLst>
        </pc:inkChg>
        <pc:cxnChg chg="add del mod">
          <ac:chgData name="Juan Pablo Clavijo Cáceres" userId="cc41af9f-76ec-41a9-8c54-5ffb6a47bb34" providerId="ADAL" clId="{CB059857-3758-4E51-B516-775047C46B99}" dt="2020-05-19T04:51:37.560" v="1235"/>
          <ac:cxnSpMkLst>
            <pc:docMk/>
            <pc:sldMk cId="3140257678" sldId="256"/>
            <ac:cxnSpMk id="178" creationId="{356F4A9F-336C-4C64-82EA-E9AD047E98D4}"/>
          </ac:cxnSpMkLst>
        </pc:cxnChg>
        <pc:cxnChg chg="add del mod">
          <ac:chgData name="Juan Pablo Clavijo Cáceres" userId="cc41af9f-76ec-41a9-8c54-5ffb6a47bb34" providerId="ADAL" clId="{CB059857-3758-4E51-B516-775047C46B99}" dt="2020-05-19T04:51:37.560" v="1235"/>
          <ac:cxnSpMkLst>
            <pc:docMk/>
            <pc:sldMk cId="3140257678" sldId="256"/>
            <ac:cxnSpMk id="184" creationId="{E1C51135-5249-4E64-B60A-0C7B63E69CF1}"/>
          </ac:cxnSpMkLst>
        </pc:cxnChg>
        <pc:cxnChg chg="add del mod">
          <ac:chgData name="Juan Pablo Clavijo Cáceres" userId="cc41af9f-76ec-41a9-8c54-5ffb6a47bb34" providerId="ADAL" clId="{CB059857-3758-4E51-B516-775047C46B99}" dt="2020-05-19T04:51:37.560" v="1235"/>
          <ac:cxnSpMkLst>
            <pc:docMk/>
            <pc:sldMk cId="3140257678" sldId="256"/>
            <ac:cxnSpMk id="186" creationId="{3852FFF2-0855-41E5-AC7F-5EA80550C835}"/>
          </ac:cxnSpMkLst>
        </pc:cxnChg>
        <pc:cxnChg chg="add del mod">
          <ac:chgData name="Juan Pablo Clavijo Cáceres" userId="cc41af9f-76ec-41a9-8c54-5ffb6a47bb34" providerId="ADAL" clId="{CB059857-3758-4E51-B516-775047C46B99}" dt="2020-05-19T04:51:37.560" v="1235"/>
          <ac:cxnSpMkLst>
            <pc:docMk/>
            <pc:sldMk cId="3140257678" sldId="256"/>
            <ac:cxnSpMk id="188" creationId="{949C5B17-7E36-42FE-9317-812282FABADE}"/>
          </ac:cxnSpMkLst>
        </pc:cxnChg>
        <pc:cxnChg chg="add del mod">
          <ac:chgData name="Juan Pablo Clavijo Cáceres" userId="cc41af9f-76ec-41a9-8c54-5ffb6a47bb34" providerId="ADAL" clId="{CB059857-3758-4E51-B516-775047C46B99}" dt="2020-05-19T04:51:37.560" v="1235"/>
          <ac:cxnSpMkLst>
            <pc:docMk/>
            <pc:sldMk cId="3140257678" sldId="256"/>
            <ac:cxnSpMk id="191" creationId="{74A884A1-36CC-487C-8CEA-7249180F09C9}"/>
          </ac:cxnSpMkLst>
        </pc:cxnChg>
        <pc:cxnChg chg="add del mod">
          <ac:chgData name="Juan Pablo Clavijo Cáceres" userId="cc41af9f-76ec-41a9-8c54-5ffb6a47bb34" providerId="ADAL" clId="{CB059857-3758-4E51-B516-775047C46B99}" dt="2020-05-19T04:51:37.560" v="1235"/>
          <ac:cxnSpMkLst>
            <pc:docMk/>
            <pc:sldMk cId="3140257678" sldId="256"/>
            <ac:cxnSpMk id="195" creationId="{26CA652C-C87F-486A-AE3F-EB8693097FA7}"/>
          </ac:cxnSpMkLst>
        </pc:cxnChg>
        <pc:cxnChg chg="add del mod">
          <ac:chgData name="Juan Pablo Clavijo Cáceres" userId="cc41af9f-76ec-41a9-8c54-5ffb6a47bb34" providerId="ADAL" clId="{CB059857-3758-4E51-B516-775047C46B99}" dt="2020-05-19T04:51:37.560" v="1235"/>
          <ac:cxnSpMkLst>
            <pc:docMk/>
            <pc:sldMk cId="3140257678" sldId="256"/>
            <ac:cxnSpMk id="197" creationId="{634C0548-5ED0-4996-84C4-A5E7B62FF207}"/>
          </ac:cxnSpMkLst>
        </pc:cxnChg>
        <pc:cxnChg chg="mod">
          <ac:chgData name="Juan Pablo Clavijo Cáceres" userId="cc41af9f-76ec-41a9-8c54-5ffb6a47bb34" providerId="ADAL" clId="{CB059857-3758-4E51-B516-775047C46B99}" dt="2020-05-19T04:51:27.733" v="1233" actId="21"/>
          <ac:cxnSpMkLst>
            <pc:docMk/>
            <pc:sldMk cId="3140257678" sldId="256"/>
            <ac:cxnSpMk id="200" creationId="{5FB9F3C1-710B-4CC9-A2C6-7C6F53241818}"/>
          </ac:cxnSpMkLst>
        </pc:cxnChg>
        <pc:cxnChg chg="mod">
          <ac:chgData name="Juan Pablo Clavijo Cáceres" userId="cc41af9f-76ec-41a9-8c54-5ffb6a47bb34" providerId="ADAL" clId="{CB059857-3758-4E51-B516-775047C46B99}" dt="2020-05-14T08:15:15.527" v="797" actId="14100"/>
          <ac:cxnSpMkLst>
            <pc:docMk/>
            <pc:sldMk cId="3140257678" sldId="256"/>
            <ac:cxnSpMk id="201" creationId="{F6D63A79-AEB3-4F71-81CD-82B3807EBCE7}"/>
          </ac:cxnSpMkLst>
        </pc:cxnChg>
        <pc:cxnChg chg="mod">
          <ac:chgData name="Juan Pablo Clavijo Cáceres" userId="cc41af9f-76ec-41a9-8c54-5ffb6a47bb34" providerId="ADAL" clId="{CB059857-3758-4E51-B516-775047C46B99}" dt="2020-05-14T07:19:04.500" v="370" actId="14100"/>
          <ac:cxnSpMkLst>
            <pc:docMk/>
            <pc:sldMk cId="3140257678" sldId="256"/>
            <ac:cxnSpMk id="202" creationId="{21917511-F554-4308-83E1-2B92B60A5F99}"/>
          </ac:cxnSpMkLst>
        </pc:cxnChg>
        <pc:cxnChg chg="add del mod">
          <ac:chgData name="Juan Pablo Clavijo Cáceres" userId="cc41af9f-76ec-41a9-8c54-5ffb6a47bb34" providerId="ADAL" clId="{CB059857-3758-4E51-B516-775047C46B99}" dt="2020-05-19T04:51:27.733" v="1233" actId="21"/>
          <ac:cxnSpMkLst>
            <pc:docMk/>
            <pc:sldMk cId="3140257678" sldId="256"/>
            <ac:cxnSpMk id="205" creationId="{1072462C-6F48-4541-86CD-058F04A4B873}"/>
          </ac:cxnSpMkLst>
        </pc:cxnChg>
        <pc:cxnChg chg="mod">
          <ac:chgData name="Juan Pablo Clavijo Cáceres" userId="cc41af9f-76ec-41a9-8c54-5ffb6a47bb34" providerId="ADAL" clId="{CB059857-3758-4E51-B516-775047C46B99}" dt="2020-05-14T08:15:25.493" v="801" actId="14100"/>
          <ac:cxnSpMkLst>
            <pc:docMk/>
            <pc:sldMk cId="3140257678" sldId="256"/>
            <ac:cxnSpMk id="211" creationId="{BBD3ECDE-BFE5-4363-A7E6-FCFA71D2C828}"/>
          </ac:cxnSpMkLst>
        </pc:cxnChg>
        <pc:cxnChg chg="mod">
          <ac:chgData name="Juan Pablo Clavijo Cáceres" userId="cc41af9f-76ec-41a9-8c54-5ffb6a47bb34" providerId="ADAL" clId="{CB059857-3758-4E51-B516-775047C46B99}" dt="2020-05-19T04:51:27.733" v="1233" actId="21"/>
          <ac:cxnSpMkLst>
            <pc:docMk/>
            <pc:sldMk cId="3140257678" sldId="256"/>
            <ac:cxnSpMk id="212" creationId="{6B425643-1AD1-4BC6-B2EE-40C81E34A20C}"/>
          </ac:cxnSpMkLst>
        </pc:cxnChg>
        <pc:cxnChg chg="mod">
          <ac:chgData name="Juan Pablo Clavijo Cáceres" userId="cc41af9f-76ec-41a9-8c54-5ffb6a47bb34" providerId="ADAL" clId="{CB059857-3758-4E51-B516-775047C46B99}" dt="2020-05-14T08:15:11.952" v="796" actId="14100"/>
          <ac:cxnSpMkLst>
            <pc:docMk/>
            <pc:sldMk cId="3140257678" sldId="256"/>
            <ac:cxnSpMk id="213" creationId="{7E323B7E-1FFD-429D-ACA7-D98BB37586C0}"/>
          </ac:cxnSpMkLst>
        </pc:cxnChg>
        <pc:cxnChg chg="add del mod">
          <ac:chgData name="Juan Pablo Clavijo Cáceres" userId="cc41af9f-76ec-41a9-8c54-5ffb6a47bb34" providerId="ADAL" clId="{CB059857-3758-4E51-B516-775047C46B99}" dt="2020-05-19T04:51:37.560" v="1235"/>
          <ac:cxnSpMkLst>
            <pc:docMk/>
            <pc:sldMk cId="3140257678" sldId="256"/>
            <ac:cxnSpMk id="221" creationId="{9FD091BB-516D-4358-B941-5CE7DCD55401}"/>
          </ac:cxnSpMkLst>
        </pc:cxnChg>
        <pc:cxnChg chg="add del mod">
          <ac:chgData name="Juan Pablo Clavijo Cáceres" userId="cc41af9f-76ec-41a9-8c54-5ffb6a47bb34" providerId="ADAL" clId="{CB059857-3758-4E51-B516-775047C46B99}" dt="2020-05-19T04:51:37.560" v="1235"/>
          <ac:cxnSpMkLst>
            <pc:docMk/>
            <pc:sldMk cId="3140257678" sldId="256"/>
            <ac:cxnSpMk id="225" creationId="{8899B67B-8313-4654-A7A2-6569B7D905A7}"/>
          </ac:cxnSpMkLst>
        </pc:cxnChg>
        <pc:cxnChg chg="add del mod">
          <ac:chgData name="Juan Pablo Clavijo Cáceres" userId="cc41af9f-76ec-41a9-8c54-5ffb6a47bb34" providerId="ADAL" clId="{CB059857-3758-4E51-B516-775047C46B99}" dt="2020-05-19T04:51:27.733" v="1233" actId="21"/>
          <ac:cxnSpMkLst>
            <pc:docMk/>
            <pc:sldMk cId="3140257678" sldId="256"/>
            <ac:cxnSpMk id="226" creationId="{C826D7DB-AD1B-4CDE-B558-974885C332E4}"/>
          </ac:cxnSpMkLst>
        </pc:cxnChg>
        <pc:cxnChg chg="add del mod">
          <ac:chgData name="Juan Pablo Clavijo Cáceres" userId="cc41af9f-76ec-41a9-8c54-5ffb6a47bb34" providerId="ADAL" clId="{CB059857-3758-4E51-B516-775047C46B99}" dt="2020-05-19T04:51:27.733" v="1233" actId="21"/>
          <ac:cxnSpMkLst>
            <pc:docMk/>
            <pc:sldMk cId="3140257678" sldId="256"/>
            <ac:cxnSpMk id="228" creationId="{C2A780BE-03D0-44B3-A167-AB845BC61E9E}"/>
          </ac:cxnSpMkLst>
        </pc:cxnChg>
        <pc:cxnChg chg="add del mod">
          <ac:chgData name="Juan Pablo Clavijo Cáceres" userId="cc41af9f-76ec-41a9-8c54-5ffb6a47bb34" providerId="ADAL" clId="{CB059857-3758-4E51-B516-775047C46B99}" dt="2020-05-19T04:51:37.560" v="1235"/>
          <ac:cxnSpMkLst>
            <pc:docMk/>
            <pc:sldMk cId="3140257678" sldId="256"/>
            <ac:cxnSpMk id="229" creationId="{17B13AB3-DE05-4351-807E-6990816C4E6A}"/>
          </ac:cxnSpMkLst>
        </pc:cxnChg>
        <pc:cxnChg chg="add mod">
          <ac:chgData name="Juan Pablo Clavijo Cáceres" userId="cc41af9f-76ec-41a9-8c54-5ffb6a47bb34" providerId="ADAL" clId="{CB059857-3758-4E51-B516-775047C46B99}" dt="2020-05-14T08:23:43.255" v="882" actId="14100"/>
          <ac:cxnSpMkLst>
            <pc:docMk/>
            <pc:sldMk cId="3140257678" sldId="256"/>
            <ac:cxnSpMk id="229" creationId="{93FF5078-38CC-46B9-81C3-79481C4A860D}"/>
          </ac:cxnSpMkLst>
        </pc:cxnChg>
        <pc:cxnChg chg="mod">
          <ac:chgData name="Juan Pablo Clavijo Cáceres" userId="cc41af9f-76ec-41a9-8c54-5ffb6a47bb34" providerId="ADAL" clId="{CB059857-3758-4E51-B516-775047C46B99}" dt="2020-05-14T07:02:00.674" v="92" actId="14100"/>
          <ac:cxnSpMkLst>
            <pc:docMk/>
            <pc:sldMk cId="3140257678" sldId="256"/>
            <ac:cxnSpMk id="229" creationId="{98D39303-973B-4B5A-9C03-FAFC8B2CB21A}"/>
          </ac:cxnSpMkLst>
        </pc:cxnChg>
        <pc:cxnChg chg="add del mod">
          <ac:chgData name="Juan Pablo Clavijo Cáceres" userId="cc41af9f-76ec-41a9-8c54-5ffb6a47bb34" providerId="ADAL" clId="{CB059857-3758-4E51-B516-775047C46B99}" dt="2020-05-19T04:51:37.560" v="1235"/>
          <ac:cxnSpMkLst>
            <pc:docMk/>
            <pc:sldMk cId="3140257678" sldId="256"/>
            <ac:cxnSpMk id="230" creationId="{AAEB2242-2CA9-441A-A63A-DD29D2A4FDD5}"/>
          </ac:cxnSpMkLst>
        </pc:cxnChg>
        <pc:cxnChg chg="add del mod">
          <ac:chgData name="Juan Pablo Clavijo Cáceres" userId="cc41af9f-76ec-41a9-8c54-5ffb6a47bb34" providerId="ADAL" clId="{CB059857-3758-4E51-B516-775047C46B99}" dt="2020-05-19T04:51:27.733" v="1233" actId="21"/>
          <ac:cxnSpMkLst>
            <pc:docMk/>
            <pc:sldMk cId="3140257678" sldId="256"/>
            <ac:cxnSpMk id="232" creationId="{70BF4F85-1489-4591-8A3F-E51AA98F6033}"/>
          </ac:cxnSpMkLst>
        </pc:cxnChg>
        <pc:cxnChg chg="del mod">
          <ac:chgData name="Juan Pablo Clavijo Cáceres" userId="cc41af9f-76ec-41a9-8c54-5ffb6a47bb34" providerId="ADAL" clId="{CB059857-3758-4E51-B516-775047C46B99}" dt="2020-05-14T07:01:10.743" v="78" actId="478"/>
          <ac:cxnSpMkLst>
            <pc:docMk/>
            <pc:sldMk cId="3140257678" sldId="256"/>
            <ac:cxnSpMk id="234" creationId="{7C7A1C4C-BC78-4070-8C5C-9C8FF373B5F4}"/>
          </ac:cxnSpMkLst>
        </pc:cxnChg>
        <pc:cxnChg chg="del mod">
          <ac:chgData name="Juan Pablo Clavijo Cáceres" userId="cc41af9f-76ec-41a9-8c54-5ffb6a47bb34" providerId="ADAL" clId="{CB059857-3758-4E51-B516-775047C46B99}" dt="2020-05-14T06:56:38.364" v="14" actId="478"/>
          <ac:cxnSpMkLst>
            <pc:docMk/>
            <pc:sldMk cId="3140257678" sldId="256"/>
            <ac:cxnSpMk id="236" creationId="{EEE0D134-04C2-484B-BF74-699093F436C5}"/>
          </ac:cxnSpMkLst>
        </pc:cxnChg>
        <pc:cxnChg chg="add del mod">
          <ac:chgData name="Juan Pablo Clavijo Cáceres" userId="cc41af9f-76ec-41a9-8c54-5ffb6a47bb34" providerId="ADAL" clId="{CB059857-3758-4E51-B516-775047C46B99}" dt="2020-05-19T04:51:27.733" v="1233" actId="21"/>
          <ac:cxnSpMkLst>
            <pc:docMk/>
            <pc:sldMk cId="3140257678" sldId="256"/>
            <ac:cxnSpMk id="238" creationId="{673504BF-99D0-429D-8451-DBECE45AF8CC}"/>
          </ac:cxnSpMkLst>
        </pc:cxnChg>
        <pc:cxnChg chg="add del mod">
          <ac:chgData name="Juan Pablo Clavijo Cáceres" userId="cc41af9f-76ec-41a9-8c54-5ffb6a47bb34" providerId="ADAL" clId="{CB059857-3758-4E51-B516-775047C46B99}" dt="2020-05-19T04:51:27.733" v="1233" actId="21"/>
          <ac:cxnSpMkLst>
            <pc:docMk/>
            <pc:sldMk cId="3140257678" sldId="256"/>
            <ac:cxnSpMk id="240" creationId="{AA243142-ECED-4DE3-BB37-3407695324ED}"/>
          </ac:cxnSpMkLst>
        </pc:cxnChg>
        <pc:cxnChg chg="add del mod">
          <ac:chgData name="Juan Pablo Clavijo Cáceres" userId="cc41af9f-76ec-41a9-8c54-5ffb6a47bb34" providerId="ADAL" clId="{CB059857-3758-4E51-B516-775047C46B99}" dt="2020-05-19T04:51:37.560" v="1235"/>
          <ac:cxnSpMkLst>
            <pc:docMk/>
            <pc:sldMk cId="3140257678" sldId="256"/>
            <ac:cxnSpMk id="241" creationId="{51A48B12-A787-4DC9-9645-349158C27EF6}"/>
          </ac:cxnSpMkLst>
        </pc:cxnChg>
        <pc:cxnChg chg="del mod">
          <ac:chgData name="Juan Pablo Clavijo Cáceres" userId="cc41af9f-76ec-41a9-8c54-5ffb6a47bb34" providerId="ADAL" clId="{CB059857-3758-4E51-B516-775047C46B99}" dt="2020-05-14T07:09:38.869" v="225" actId="478"/>
          <ac:cxnSpMkLst>
            <pc:docMk/>
            <pc:sldMk cId="3140257678" sldId="256"/>
            <ac:cxnSpMk id="242" creationId="{2F81F99F-A421-4693-A93E-BF6E453366BF}"/>
          </ac:cxnSpMkLst>
        </pc:cxnChg>
        <pc:cxnChg chg="add del mod">
          <ac:chgData name="Juan Pablo Clavijo Cáceres" userId="cc41af9f-76ec-41a9-8c54-5ffb6a47bb34" providerId="ADAL" clId="{CB059857-3758-4E51-B516-775047C46B99}" dt="2020-05-19T04:51:27.733" v="1233" actId="21"/>
          <ac:cxnSpMkLst>
            <pc:docMk/>
            <pc:sldMk cId="3140257678" sldId="256"/>
            <ac:cxnSpMk id="243" creationId="{927CE222-596A-4678-97F6-7FD4E0A40939}"/>
          </ac:cxnSpMkLst>
        </pc:cxnChg>
        <pc:cxnChg chg="add del mod">
          <ac:chgData name="Juan Pablo Clavijo Cáceres" userId="cc41af9f-76ec-41a9-8c54-5ffb6a47bb34" providerId="ADAL" clId="{CB059857-3758-4E51-B516-775047C46B99}" dt="2020-05-19T04:51:37.560" v="1235"/>
          <ac:cxnSpMkLst>
            <pc:docMk/>
            <pc:sldMk cId="3140257678" sldId="256"/>
            <ac:cxnSpMk id="244" creationId="{C5E3EA26-1FB7-443E-ADB6-4EE91AF44294}"/>
          </ac:cxnSpMkLst>
        </pc:cxnChg>
        <pc:cxnChg chg="del mod">
          <ac:chgData name="Juan Pablo Clavijo Cáceres" userId="cc41af9f-76ec-41a9-8c54-5ffb6a47bb34" providerId="ADAL" clId="{CB059857-3758-4E51-B516-775047C46B99}" dt="2020-05-14T07:07:09.255" v="156" actId="478"/>
          <ac:cxnSpMkLst>
            <pc:docMk/>
            <pc:sldMk cId="3140257678" sldId="256"/>
            <ac:cxnSpMk id="246" creationId="{E0070B0B-9F4B-48F9-AB1B-933FC2A62EEC}"/>
          </ac:cxnSpMkLst>
        </pc:cxnChg>
        <pc:cxnChg chg="mod">
          <ac:chgData name="Juan Pablo Clavijo Cáceres" userId="cc41af9f-76ec-41a9-8c54-5ffb6a47bb34" providerId="ADAL" clId="{CB059857-3758-4E51-B516-775047C46B99}" dt="2020-05-14T08:47:20.743" v="1197" actId="14100"/>
          <ac:cxnSpMkLst>
            <pc:docMk/>
            <pc:sldMk cId="3140257678" sldId="256"/>
            <ac:cxnSpMk id="247" creationId="{15070043-DD62-4EDC-A05C-61ECB620F550}"/>
          </ac:cxnSpMkLst>
        </pc:cxnChg>
        <pc:cxnChg chg="del mod">
          <ac:chgData name="Juan Pablo Clavijo Cáceres" userId="cc41af9f-76ec-41a9-8c54-5ffb6a47bb34" providerId="ADAL" clId="{CB059857-3758-4E51-B516-775047C46B99}" dt="2020-05-14T07:09:10.081" v="218" actId="478"/>
          <ac:cxnSpMkLst>
            <pc:docMk/>
            <pc:sldMk cId="3140257678" sldId="256"/>
            <ac:cxnSpMk id="248" creationId="{EB40E43B-971A-4CFF-96F4-24BABBF948B7}"/>
          </ac:cxnSpMkLst>
        </pc:cxnChg>
        <pc:cxnChg chg="add del mod">
          <ac:chgData name="Juan Pablo Clavijo Cáceres" userId="cc41af9f-76ec-41a9-8c54-5ffb6a47bb34" providerId="ADAL" clId="{CB059857-3758-4E51-B516-775047C46B99}" dt="2020-05-19T04:51:37.560" v="1235"/>
          <ac:cxnSpMkLst>
            <pc:docMk/>
            <pc:sldMk cId="3140257678" sldId="256"/>
            <ac:cxnSpMk id="248" creationId="{F0D86013-99CC-4810-85A2-DBE105875145}"/>
          </ac:cxnSpMkLst>
        </pc:cxnChg>
        <pc:cxnChg chg="add del mod">
          <ac:chgData name="Juan Pablo Clavijo Cáceres" userId="cc41af9f-76ec-41a9-8c54-5ffb6a47bb34" providerId="ADAL" clId="{CB059857-3758-4E51-B516-775047C46B99}" dt="2020-05-19T04:51:27.733" v="1233" actId="21"/>
          <ac:cxnSpMkLst>
            <pc:docMk/>
            <pc:sldMk cId="3140257678" sldId="256"/>
            <ac:cxnSpMk id="250" creationId="{044F730B-CE7B-4CCE-8C7F-5F78536B049B}"/>
          </ac:cxnSpMkLst>
        </pc:cxnChg>
        <pc:cxnChg chg="del mod">
          <ac:chgData name="Juan Pablo Clavijo Cáceres" userId="cc41af9f-76ec-41a9-8c54-5ffb6a47bb34" providerId="ADAL" clId="{CB059857-3758-4E51-B516-775047C46B99}" dt="2020-05-14T07:09:29.614" v="223" actId="478"/>
          <ac:cxnSpMkLst>
            <pc:docMk/>
            <pc:sldMk cId="3140257678" sldId="256"/>
            <ac:cxnSpMk id="252" creationId="{AC50E518-1DCB-42E2-8DFD-723C05E0F645}"/>
          </ac:cxnSpMkLst>
        </pc:cxnChg>
        <pc:cxnChg chg="add del mod">
          <ac:chgData name="Juan Pablo Clavijo Cáceres" userId="cc41af9f-76ec-41a9-8c54-5ffb6a47bb34" providerId="ADAL" clId="{CB059857-3758-4E51-B516-775047C46B99}" dt="2020-05-19T04:51:27.733" v="1233" actId="21"/>
          <ac:cxnSpMkLst>
            <pc:docMk/>
            <pc:sldMk cId="3140257678" sldId="256"/>
            <ac:cxnSpMk id="254" creationId="{34B73425-8C1D-4104-A60F-DBE326D77191}"/>
          </ac:cxnSpMkLst>
        </pc:cxnChg>
        <pc:cxnChg chg="add del mod">
          <ac:chgData name="Juan Pablo Clavijo Cáceres" userId="cc41af9f-76ec-41a9-8c54-5ffb6a47bb34" providerId="ADAL" clId="{CB059857-3758-4E51-B516-775047C46B99}" dt="2020-05-19T04:51:27.733" v="1233" actId="21"/>
          <ac:cxnSpMkLst>
            <pc:docMk/>
            <pc:sldMk cId="3140257678" sldId="256"/>
            <ac:cxnSpMk id="256" creationId="{8C45A5B0-D25D-4AFC-B4D6-40AD38826F3E}"/>
          </ac:cxnSpMkLst>
        </pc:cxnChg>
        <pc:cxnChg chg="add del mod">
          <ac:chgData name="Juan Pablo Clavijo Cáceres" userId="cc41af9f-76ec-41a9-8c54-5ffb6a47bb34" providerId="ADAL" clId="{CB059857-3758-4E51-B516-775047C46B99}" dt="2020-05-19T04:51:37.560" v="1235"/>
          <ac:cxnSpMkLst>
            <pc:docMk/>
            <pc:sldMk cId="3140257678" sldId="256"/>
            <ac:cxnSpMk id="257" creationId="{CFA5A0CC-FFB0-4A63-BE64-7DED5C739CCE}"/>
          </ac:cxnSpMkLst>
        </pc:cxnChg>
        <pc:cxnChg chg="add del mod">
          <ac:chgData name="Juan Pablo Clavijo Cáceres" userId="cc41af9f-76ec-41a9-8c54-5ffb6a47bb34" providerId="ADAL" clId="{CB059857-3758-4E51-B516-775047C46B99}" dt="2020-05-19T04:51:27.733" v="1233" actId="21"/>
          <ac:cxnSpMkLst>
            <pc:docMk/>
            <pc:sldMk cId="3140257678" sldId="256"/>
            <ac:cxnSpMk id="258" creationId="{B049C7C0-1485-4479-A5AA-9A6478283900}"/>
          </ac:cxnSpMkLst>
        </pc:cxnChg>
        <pc:cxnChg chg="add del mod">
          <ac:chgData name="Juan Pablo Clavijo Cáceres" userId="cc41af9f-76ec-41a9-8c54-5ffb6a47bb34" providerId="ADAL" clId="{CB059857-3758-4E51-B516-775047C46B99}" dt="2020-05-19T04:51:27.733" v="1233" actId="21"/>
          <ac:cxnSpMkLst>
            <pc:docMk/>
            <pc:sldMk cId="3140257678" sldId="256"/>
            <ac:cxnSpMk id="260" creationId="{63B57EDA-2857-4B0F-8B0B-FC4E3FBE72E5}"/>
          </ac:cxnSpMkLst>
        </pc:cxnChg>
        <pc:cxnChg chg="add del mod">
          <ac:chgData name="Juan Pablo Clavijo Cáceres" userId="cc41af9f-76ec-41a9-8c54-5ffb6a47bb34" providerId="ADAL" clId="{CB059857-3758-4E51-B516-775047C46B99}" dt="2020-05-19T04:51:27.733" v="1233" actId="21"/>
          <ac:cxnSpMkLst>
            <pc:docMk/>
            <pc:sldMk cId="3140257678" sldId="256"/>
            <ac:cxnSpMk id="264" creationId="{F1CEF526-5E55-4BCD-8647-967D371FA4A7}"/>
          </ac:cxnSpMkLst>
        </pc:cxnChg>
        <pc:cxnChg chg="add del mod">
          <ac:chgData name="Juan Pablo Clavijo Cáceres" userId="cc41af9f-76ec-41a9-8c54-5ffb6a47bb34" providerId="ADAL" clId="{CB059857-3758-4E51-B516-775047C46B99}" dt="2020-05-19T04:51:37.560" v="1235"/>
          <ac:cxnSpMkLst>
            <pc:docMk/>
            <pc:sldMk cId="3140257678" sldId="256"/>
            <ac:cxnSpMk id="265" creationId="{1731E04B-5172-4E6C-BB2C-DEA6DE01E9EE}"/>
          </ac:cxnSpMkLst>
        </pc:cxnChg>
        <pc:cxnChg chg="add del mod">
          <ac:chgData name="Juan Pablo Clavijo Cáceres" userId="cc41af9f-76ec-41a9-8c54-5ffb6a47bb34" providerId="ADAL" clId="{CB059857-3758-4E51-B516-775047C46B99}" dt="2020-05-19T04:51:27.733" v="1233" actId="21"/>
          <ac:cxnSpMkLst>
            <pc:docMk/>
            <pc:sldMk cId="3140257678" sldId="256"/>
            <ac:cxnSpMk id="268" creationId="{2C0C8A9F-0A72-4CAC-92DE-C40EEE760DF1}"/>
          </ac:cxnSpMkLst>
        </pc:cxnChg>
        <pc:cxnChg chg="mod">
          <ac:chgData name="Juan Pablo Clavijo Cáceres" userId="cc41af9f-76ec-41a9-8c54-5ffb6a47bb34" providerId="ADAL" clId="{CB059857-3758-4E51-B516-775047C46B99}" dt="2020-05-14T07:14:20.577" v="287" actId="14100"/>
          <ac:cxnSpMkLst>
            <pc:docMk/>
            <pc:sldMk cId="3140257678" sldId="256"/>
            <ac:cxnSpMk id="269" creationId="{414894CB-52A1-4614-BEF5-7CBCB08889C4}"/>
          </ac:cxnSpMkLst>
        </pc:cxnChg>
        <pc:cxnChg chg="mod">
          <ac:chgData name="Juan Pablo Clavijo Cáceres" userId="cc41af9f-76ec-41a9-8c54-5ffb6a47bb34" providerId="ADAL" clId="{CB059857-3758-4E51-B516-775047C46B99}" dt="2020-05-14T07:46:42.109" v="688" actId="14100"/>
          <ac:cxnSpMkLst>
            <pc:docMk/>
            <pc:sldMk cId="3140257678" sldId="256"/>
            <ac:cxnSpMk id="283" creationId="{F55814E5-763D-4520-9B5A-8E95F4D3DA59}"/>
          </ac:cxnSpMkLst>
        </pc:cxnChg>
        <pc:cxnChg chg="mod">
          <ac:chgData name="Juan Pablo Clavijo Cáceres" userId="cc41af9f-76ec-41a9-8c54-5ffb6a47bb34" providerId="ADAL" clId="{CB059857-3758-4E51-B516-775047C46B99}" dt="2020-05-14T07:50:40.229" v="752" actId="14100"/>
          <ac:cxnSpMkLst>
            <pc:docMk/>
            <pc:sldMk cId="3140257678" sldId="256"/>
            <ac:cxnSpMk id="286" creationId="{724AF52E-EB88-4D32-8D18-E5CA71551134}"/>
          </ac:cxnSpMkLst>
        </pc:cxnChg>
        <pc:cxnChg chg="mod">
          <ac:chgData name="Juan Pablo Clavijo Cáceres" userId="cc41af9f-76ec-41a9-8c54-5ffb6a47bb34" providerId="ADAL" clId="{CB059857-3758-4E51-B516-775047C46B99}" dt="2020-05-14T07:33:28.967" v="510" actId="14100"/>
          <ac:cxnSpMkLst>
            <pc:docMk/>
            <pc:sldMk cId="3140257678" sldId="256"/>
            <ac:cxnSpMk id="288" creationId="{66C40048-AEDD-4199-BD53-A5B7CF66C6B7}"/>
          </ac:cxnSpMkLst>
        </pc:cxnChg>
        <pc:cxnChg chg="add del mod">
          <ac:chgData name="Juan Pablo Clavijo Cáceres" userId="cc41af9f-76ec-41a9-8c54-5ffb6a47bb34" providerId="ADAL" clId="{CB059857-3758-4E51-B516-775047C46B99}" dt="2020-05-19T04:51:37.560" v="1235"/>
          <ac:cxnSpMkLst>
            <pc:docMk/>
            <pc:sldMk cId="3140257678" sldId="256"/>
            <ac:cxnSpMk id="289" creationId="{DDD3E2DE-9F6A-4E93-AE1D-5FF893A58DD7}"/>
          </ac:cxnSpMkLst>
        </pc:cxnChg>
        <pc:cxnChg chg="mod">
          <ac:chgData name="Juan Pablo Clavijo Cáceres" userId="cc41af9f-76ec-41a9-8c54-5ffb6a47bb34" providerId="ADAL" clId="{CB059857-3758-4E51-B516-775047C46B99}" dt="2020-05-14T07:50:37.005" v="751" actId="14100"/>
          <ac:cxnSpMkLst>
            <pc:docMk/>
            <pc:sldMk cId="3140257678" sldId="256"/>
            <ac:cxnSpMk id="290" creationId="{A61DD7CB-B1F4-450E-886A-04AD2C59EDDE}"/>
          </ac:cxnSpMkLst>
        </pc:cxnChg>
        <pc:cxnChg chg="add mod">
          <ac:chgData name="Juan Pablo Clavijo Cáceres" userId="cc41af9f-76ec-41a9-8c54-5ffb6a47bb34" providerId="ADAL" clId="{CB059857-3758-4E51-B516-775047C46B99}" dt="2020-05-14T08:31:41.638" v="989" actId="14100"/>
          <ac:cxnSpMkLst>
            <pc:docMk/>
            <pc:sldMk cId="3140257678" sldId="256"/>
            <ac:cxnSpMk id="291" creationId="{994927CC-03C1-4507-A0E3-B51EA9E3F1B0}"/>
          </ac:cxnSpMkLst>
        </pc:cxnChg>
        <pc:cxnChg chg="del mod">
          <ac:chgData name="Juan Pablo Clavijo Cáceres" userId="cc41af9f-76ec-41a9-8c54-5ffb6a47bb34" providerId="ADAL" clId="{CB059857-3758-4E51-B516-775047C46B99}" dt="2020-05-14T07:33:17.206" v="507" actId="478"/>
          <ac:cxnSpMkLst>
            <pc:docMk/>
            <pc:sldMk cId="3140257678" sldId="256"/>
            <ac:cxnSpMk id="292" creationId="{DA6E71E4-C479-409F-8167-50FFD6361E30}"/>
          </ac:cxnSpMkLst>
        </pc:cxnChg>
        <pc:cxnChg chg="del mod">
          <ac:chgData name="Juan Pablo Clavijo Cáceres" userId="cc41af9f-76ec-41a9-8c54-5ffb6a47bb34" providerId="ADAL" clId="{CB059857-3758-4E51-B516-775047C46B99}" dt="2020-05-14T07:33:13.009" v="505" actId="478"/>
          <ac:cxnSpMkLst>
            <pc:docMk/>
            <pc:sldMk cId="3140257678" sldId="256"/>
            <ac:cxnSpMk id="295" creationId="{80FB9AFE-1B5A-4A1F-B8D9-F10921D20BE0}"/>
          </ac:cxnSpMkLst>
        </pc:cxnChg>
        <pc:cxnChg chg="mod">
          <ac:chgData name="Juan Pablo Clavijo Cáceres" userId="cc41af9f-76ec-41a9-8c54-5ffb6a47bb34" providerId="ADAL" clId="{CB059857-3758-4E51-B516-775047C46B99}" dt="2020-05-14T07:38:29.455" v="567" actId="1076"/>
          <ac:cxnSpMkLst>
            <pc:docMk/>
            <pc:sldMk cId="3140257678" sldId="256"/>
            <ac:cxnSpMk id="296" creationId="{A440C0FB-D9EA-4609-913E-FF1BCDBE4D68}"/>
          </ac:cxnSpMkLst>
        </pc:cxnChg>
        <pc:cxnChg chg="mod">
          <ac:chgData name="Juan Pablo Clavijo Cáceres" userId="cc41af9f-76ec-41a9-8c54-5ffb6a47bb34" providerId="ADAL" clId="{CB059857-3758-4E51-B516-775047C46B99}" dt="2020-05-14T07:33:26.399" v="509" actId="14100"/>
          <ac:cxnSpMkLst>
            <pc:docMk/>
            <pc:sldMk cId="3140257678" sldId="256"/>
            <ac:cxnSpMk id="298" creationId="{28A0615E-7CB1-496E-B0A8-07F0416D7179}"/>
          </ac:cxnSpMkLst>
        </pc:cxnChg>
        <pc:cxnChg chg="mod">
          <ac:chgData name="Juan Pablo Clavijo Cáceres" userId="cc41af9f-76ec-41a9-8c54-5ffb6a47bb34" providerId="ADAL" clId="{CB059857-3758-4E51-B516-775047C46B99}" dt="2020-05-14T07:38:59.958" v="571" actId="14100"/>
          <ac:cxnSpMkLst>
            <pc:docMk/>
            <pc:sldMk cId="3140257678" sldId="256"/>
            <ac:cxnSpMk id="301" creationId="{6EB437AD-C9CB-4796-B268-472714EA14B7}"/>
          </ac:cxnSpMkLst>
        </pc:cxnChg>
        <pc:cxnChg chg="mod">
          <ac:chgData name="Juan Pablo Clavijo Cáceres" userId="cc41af9f-76ec-41a9-8c54-5ffb6a47bb34" providerId="ADAL" clId="{CB059857-3758-4E51-B516-775047C46B99}" dt="2020-05-14T07:38:29.455" v="567" actId="1076"/>
          <ac:cxnSpMkLst>
            <pc:docMk/>
            <pc:sldMk cId="3140257678" sldId="256"/>
            <ac:cxnSpMk id="304" creationId="{D5270C60-5AB4-4538-9493-A29F22343670}"/>
          </ac:cxnSpMkLst>
        </pc:cxnChg>
        <pc:cxnChg chg="del mod">
          <ac:chgData name="Juan Pablo Clavijo Cáceres" userId="cc41af9f-76ec-41a9-8c54-5ffb6a47bb34" providerId="ADAL" clId="{CB059857-3758-4E51-B516-775047C46B99}" dt="2020-05-14T07:38:17.423" v="563" actId="478"/>
          <ac:cxnSpMkLst>
            <pc:docMk/>
            <pc:sldMk cId="3140257678" sldId="256"/>
            <ac:cxnSpMk id="305" creationId="{4FD286D3-7D39-4661-A6A2-3D3BE47681B9}"/>
          </ac:cxnSpMkLst>
        </pc:cxnChg>
        <pc:cxnChg chg="del mod">
          <ac:chgData name="Juan Pablo Clavijo Cáceres" userId="cc41af9f-76ec-41a9-8c54-5ffb6a47bb34" providerId="ADAL" clId="{CB059857-3758-4E51-B516-775047C46B99}" dt="2020-05-14T07:38:12.823" v="560" actId="478"/>
          <ac:cxnSpMkLst>
            <pc:docMk/>
            <pc:sldMk cId="3140257678" sldId="256"/>
            <ac:cxnSpMk id="307" creationId="{BEC2EFBE-A1E4-44BF-931D-4C09CB44CA7F}"/>
          </ac:cxnSpMkLst>
        </pc:cxnChg>
        <pc:cxnChg chg="mod">
          <ac:chgData name="Juan Pablo Clavijo Cáceres" userId="cc41af9f-76ec-41a9-8c54-5ffb6a47bb34" providerId="ADAL" clId="{CB059857-3758-4E51-B516-775047C46B99}" dt="2020-05-14T07:42:42.271" v="641" actId="1076"/>
          <ac:cxnSpMkLst>
            <pc:docMk/>
            <pc:sldMk cId="3140257678" sldId="256"/>
            <ac:cxnSpMk id="310" creationId="{27A43B05-74A8-4F3E-9935-A635066BE5CC}"/>
          </ac:cxnSpMkLst>
        </pc:cxnChg>
        <pc:cxnChg chg="mod">
          <ac:chgData name="Juan Pablo Clavijo Cáceres" userId="cc41af9f-76ec-41a9-8c54-5ffb6a47bb34" providerId="ADAL" clId="{CB059857-3758-4E51-B516-775047C46B99}" dt="2020-05-14T07:40:06.870" v="599" actId="14100"/>
          <ac:cxnSpMkLst>
            <pc:docMk/>
            <pc:sldMk cId="3140257678" sldId="256"/>
            <ac:cxnSpMk id="311" creationId="{9EE825B4-1402-4A1B-A5EA-E377BC1F544A}"/>
          </ac:cxnSpMkLst>
        </pc:cxnChg>
        <pc:cxnChg chg="add mod">
          <ac:chgData name="Juan Pablo Clavijo Cáceres" userId="cc41af9f-76ec-41a9-8c54-5ffb6a47bb34" providerId="ADAL" clId="{CB059857-3758-4E51-B516-775047C46B99}" dt="2020-05-14T08:35:28.846" v="1026" actId="14100"/>
          <ac:cxnSpMkLst>
            <pc:docMk/>
            <pc:sldMk cId="3140257678" sldId="256"/>
            <ac:cxnSpMk id="312" creationId="{57F719FF-293D-41B5-A56F-1320E2407AFC}"/>
          </ac:cxnSpMkLst>
        </pc:cxnChg>
        <pc:cxnChg chg="mod">
          <ac:chgData name="Juan Pablo Clavijo Cáceres" userId="cc41af9f-76ec-41a9-8c54-5ffb6a47bb34" providerId="ADAL" clId="{CB059857-3758-4E51-B516-775047C46B99}" dt="2020-05-14T07:42:45.862" v="642" actId="14100"/>
          <ac:cxnSpMkLst>
            <pc:docMk/>
            <pc:sldMk cId="3140257678" sldId="256"/>
            <ac:cxnSpMk id="313" creationId="{084DFA5E-AD5F-48FE-BA74-A46B8279414C}"/>
          </ac:cxnSpMkLst>
        </pc:cxnChg>
        <pc:cxnChg chg="mod">
          <ac:chgData name="Juan Pablo Clavijo Cáceres" userId="cc41af9f-76ec-41a9-8c54-5ffb6a47bb34" providerId="ADAL" clId="{CB059857-3758-4E51-B516-775047C46B99}" dt="2020-05-14T07:42:42.271" v="641" actId="1076"/>
          <ac:cxnSpMkLst>
            <pc:docMk/>
            <pc:sldMk cId="3140257678" sldId="256"/>
            <ac:cxnSpMk id="315" creationId="{C181FC12-3222-4C66-9DEF-8D54F175CAD3}"/>
          </ac:cxnSpMkLst>
        </pc:cxnChg>
        <pc:cxnChg chg="mod">
          <ac:chgData name="Juan Pablo Clavijo Cáceres" userId="cc41af9f-76ec-41a9-8c54-5ffb6a47bb34" providerId="ADAL" clId="{CB059857-3758-4E51-B516-775047C46B99}" dt="2020-05-14T07:48:17.731" v="720" actId="14100"/>
          <ac:cxnSpMkLst>
            <pc:docMk/>
            <pc:sldMk cId="3140257678" sldId="256"/>
            <ac:cxnSpMk id="317" creationId="{8A4A5AE9-B6E1-4DAB-85BA-82AB861F19F0}"/>
          </ac:cxnSpMkLst>
        </pc:cxnChg>
        <pc:cxnChg chg="mod">
          <ac:chgData name="Juan Pablo Clavijo Cáceres" userId="cc41af9f-76ec-41a9-8c54-5ffb6a47bb34" providerId="ADAL" clId="{CB059857-3758-4E51-B516-775047C46B99}" dt="2020-05-14T07:48:33.661" v="723" actId="14100"/>
          <ac:cxnSpMkLst>
            <pc:docMk/>
            <pc:sldMk cId="3140257678" sldId="256"/>
            <ac:cxnSpMk id="319" creationId="{DD45E421-4208-4C21-935B-5111003258C9}"/>
          </ac:cxnSpMkLst>
        </pc:cxnChg>
        <pc:cxnChg chg="mod">
          <ac:chgData name="Juan Pablo Clavijo Cáceres" userId="cc41af9f-76ec-41a9-8c54-5ffb6a47bb34" providerId="ADAL" clId="{CB059857-3758-4E51-B516-775047C46B99}" dt="2020-05-14T07:45:52.580" v="680" actId="1076"/>
          <ac:cxnSpMkLst>
            <pc:docMk/>
            <pc:sldMk cId="3140257678" sldId="256"/>
            <ac:cxnSpMk id="321" creationId="{9BD5164A-680E-405E-8BE6-9707D76D4362}"/>
          </ac:cxnSpMkLst>
        </pc:cxnChg>
        <pc:cxnChg chg="mod">
          <ac:chgData name="Juan Pablo Clavijo Cáceres" userId="cc41af9f-76ec-41a9-8c54-5ffb6a47bb34" providerId="ADAL" clId="{CB059857-3758-4E51-B516-775047C46B99}" dt="2020-05-14T07:28:40.609" v="447" actId="1076"/>
          <ac:cxnSpMkLst>
            <pc:docMk/>
            <pc:sldMk cId="3140257678" sldId="256"/>
            <ac:cxnSpMk id="325" creationId="{14A08AD3-A42A-47AC-B74D-5211172B7E18}"/>
          </ac:cxnSpMkLst>
        </pc:cxnChg>
        <pc:cxnChg chg="del mod">
          <ac:chgData name="Juan Pablo Clavijo Cáceres" userId="cc41af9f-76ec-41a9-8c54-5ffb6a47bb34" providerId="ADAL" clId="{CB059857-3758-4E51-B516-775047C46B99}" dt="2020-05-14T07:41:32.692" v="624" actId="478"/>
          <ac:cxnSpMkLst>
            <pc:docMk/>
            <pc:sldMk cId="3140257678" sldId="256"/>
            <ac:cxnSpMk id="327" creationId="{6EF57424-5434-4CB9-8062-BCD6E0B83ED1}"/>
          </ac:cxnSpMkLst>
        </pc:cxnChg>
        <pc:cxnChg chg="del mod">
          <ac:chgData name="Juan Pablo Clavijo Cáceres" userId="cc41af9f-76ec-41a9-8c54-5ffb6a47bb34" providerId="ADAL" clId="{CB059857-3758-4E51-B516-775047C46B99}" dt="2020-05-14T07:41:33.493" v="625" actId="478"/>
          <ac:cxnSpMkLst>
            <pc:docMk/>
            <pc:sldMk cId="3140257678" sldId="256"/>
            <ac:cxnSpMk id="329" creationId="{5597585D-F77B-488F-AE7C-D925C6E4F634}"/>
          </ac:cxnSpMkLst>
        </pc:cxnChg>
        <pc:cxnChg chg="mod">
          <ac:chgData name="Juan Pablo Clavijo Cáceres" userId="cc41af9f-76ec-41a9-8c54-5ffb6a47bb34" providerId="ADAL" clId="{CB059857-3758-4E51-B516-775047C46B99}" dt="2020-05-14T07:51:20.133" v="765" actId="14100"/>
          <ac:cxnSpMkLst>
            <pc:docMk/>
            <pc:sldMk cId="3140257678" sldId="256"/>
            <ac:cxnSpMk id="331" creationId="{604B49DF-210C-48B3-B7F4-39FC6E1E1FA0}"/>
          </ac:cxnSpMkLst>
        </pc:cxnChg>
        <pc:cxnChg chg="add del mod">
          <ac:chgData name="Juan Pablo Clavijo Cáceres" userId="cc41af9f-76ec-41a9-8c54-5ffb6a47bb34" providerId="ADAL" clId="{CB059857-3758-4E51-B516-775047C46B99}" dt="2020-05-19T04:51:27.733" v="1233" actId="21"/>
          <ac:cxnSpMkLst>
            <pc:docMk/>
            <pc:sldMk cId="3140257678" sldId="256"/>
            <ac:cxnSpMk id="333" creationId="{9B3F27EF-6032-4F7E-995C-403769642EC9}"/>
          </ac:cxnSpMkLst>
        </pc:cxnChg>
        <pc:cxnChg chg="add del mod">
          <ac:chgData name="Juan Pablo Clavijo Cáceres" userId="cc41af9f-76ec-41a9-8c54-5ffb6a47bb34" providerId="ADAL" clId="{CB059857-3758-4E51-B516-775047C46B99}" dt="2020-05-19T04:51:27.733" v="1233" actId="21"/>
          <ac:cxnSpMkLst>
            <pc:docMk/>
            <pc:sldMk cId="3140257678" sldId="256"/>
            <ac:cxnSpMk id="334" creationId="{DC3991A8-8A3E-4B45-BAAA-4E88C0382AC2}"/>
          </ac:cxnSpMkLst>
        </pc:cxnChg>
        <pc:cxnChg chg="add del mod">
          <ac:chgData name="Juan Pablo Clavijo Cáceres" userId="cc41af9f-76ec-41a9-8c54-5ffb6a47bb34" providerId="ADAL" clId="{CB059857-3758-4E51-B516-775047C46B99}" dt="2020-05-19T04:51:27.733" v="1233" actId="21"/>
          <ac:cxnSpMkLst>
            <pc:docMk/>
            <pc:sldMk cId="3140257678" sldId="256"/>
            <ac:cxnSpMk id="339" creationId="{A3569D0F-A4D3-42F3-BB94-C291D539DF93}"/>
          </ac:cxnSpMkLst>
        </pc:cxnChg>
        <pc:cxnChg chg="add mod">
          <ac:chgData name="Juan Pablo Clavijo Cáceres" userId="cc41af9f-76ec-41a9-8c54-5ffb6a47bb34" providerId="ADAL" clId="{CB059857-3758-4E51-B516-775047C46B99}" dt="2020-05-14T07:12:15.928" v="262" actId="14100"/>
          <ac:cxnSpMkLst>
            <pc:docMk/>
            <pc:sldMk cId="3140257678" sldId="256"/>
            <ac:cxnSpMk id="349" creationId="{5961626B-374F-4107-B628-9489F5559E90}"/>
          </ac:cxnSpMkLst>
        </pc:cxnChg>
        <pc:cxnChg chg="add mod">
          <ac:chgData name="Juan Pablo Clavijo Cáceres" userId="cc41af9f-76ec-41a9-8c54-5ffb6a47bb34" providerId="ADAL" clId="{CB059857-3758-4E51-B516-775047C46B99}" dt="2020-05-14T08:45:51.117" v="1185" actId="14100"/>
          <ac:cxnSpMkLst>
            <pc:docMk/>
            <pc:sldMk cId="3140257678" sldId="256"/>
            <ac:cxnSpMk id="354" creationId="{8EC025E2-057B-409A-94DA-3106A3CE4A8A}"/>
          </ac:cxnSpMkLst>
        </pc:cxnChg>
        <pc:cxnChg chg="add del mod">
          <ac:chgData name="Juan Pablo Clavijo Cáceres" userId="cc41af9f-76ec-41a9-8c54-5ffb6a47bb34" providerId="ADAL" clId="{CB059857-3758-4E51-B516-775047C46B99}" dt="2020-05-14T07:28:12.879" v="443" actId="478"/>
          <ac:cxnSpMkLst>
            <pc:docMk/>
            <pc:sldMk cId="3140257678" sldId="256"/>
            <ac:cxnSpMk id="354" creationId="{AAC9C009-22CD-4BEE-B3C8-9A7F0C8130AB}"/>
          </ac:cxnSpMkLst>
        </pc:cxnChg>
        <pc:cxnChg chg="mod">
          <ac:chgData name="Juan Pablo Clavijo Cáceres" userId="cc41af9f-76ec-41a9-8c54-5ffb6a47bb34" providerId="ADAL" clId="{CB059857-3758-4E51-B516-775047C46B99}" dt="2020-05-14T08:29:44.423" v="965" actId="1076"/>
          <ac:cxnSpMkLst>
            <pc:docMk/>
            <pc:sldMk cId="3140257678" sldId="256"/>
            <ac:cxnSpMk id="355" creationId="{A1BED0C4-C95B-4B51-B35D-23AB9B90A8A0}"/>
          </ac:cxnSpMkLst>
        </pc:cxnChg>
        <pc:cxnChg chg="del mod">
          <ac:chgData name="Juan Pablo Clavijo Cáceres" userId="cc41af9f-76ec-41a9-8c54-5ffb6a47bb34" providerId="ADAL" clId="{CB059857-3758-4E51-B516-775047C46B99}" dt="2020-05-14T08:18:07.139" v="830" actId="478"/>
          <ac:cxnSpMkLst>
            <pc:docMk/>
            <pc:sldMk cId="3140257678" sldId="256"/>
            <ac:cxnSpMk id="357" creationId="{3BA44CA2-457D-4BFD-A22A-2AA6DD23864D}"/>
          </ac:cxnSpMkLst>
        </pc:cxnChg>
        <pc:cxnChg chg="del mod">
          <ac:chgData name="Juan Pablo Clavijo Cáceres" userId="cc41af9f-76ec-41a9-8c54-5ffb6a47bb34" providerId="ADAL" clId="{CB059857-3758-4E51-B516-775047C46B99}" dt="2020-05-14T08:29:46.143" v="966" actId="478"/>
          <ac:cxnSpMkLst>
            <pc:docMk/>
            <pc:sldMk cId="3140257678" sldId="256"/>
            <ac:cxnSpMk id="359" creationId="{FDD69F6D-7C45-405D-975C-6E82777D1040}"/>
          </ac:cxnSpMkLst>
        </pc:cxnChg>
        <pc:cxnChg chg="mod">
          <ac:chgData name="Juan Pablo Clavijo Cáceres" userId="cc41af9f-76ec-41a9-8c54-5ffb6a47bb34" providerId="ADAL" clId="{CB059857-3758-4E51-B516-775047C46B99}" dt="2020-05-14T08:47:29.189" v="1202" actId="14100"/>
          <ac:cxnSpMkLst>
            <pc:docMk/>
            <pc:sldMk cId="3140257678" sldId="256"/>
            <ac:cxnSpMk id="361" creationId="{1D911B8B-9698-491C-8139-A14D07900610}"/>
          </ac:cxnSpMkLst>
        </pc:cxnChg>
        <pc:cxnChg chg="mod">
          <ac:chgData name="Juan Pablo Clavijo Cáceres" userId="cc41af9f-76ec-41a9-8c54-5ffb6a47bb34" providerId="ADAL" clId="{CB059857-3758-4E51-B516-775047C46B99}" dt="2020-05-14T08:34:47.713" v="1017" actId="1076"/>
          <ac:cxnSpMkLst>
            <pc:docMk/>
            <pc:sldMk cId="3140257678" sldId="256"/>
            <ac:cxnSpMk id="363" creationId="{5C949214-0405-4D44-B969-3F5750F044D7}"/>
          </ac:cxnSpMkLst>
        </pc:cxnChg>
        <pc:cxnChg chg="del mod">
          <ac:chgData name="Juan Pablo Clavijo Cáceres" userId="cc41af9f-76ec-41a9-8c54-5ffb6a47bb34" providerId="ADAL" clId="{CB059857-3758-4E51-B516-775047C46B99}" dt="2020-05-14T08:26:03.455" v="918" actId="478"/>
          <ac:cxnSpMkLst>
            <pc:docMk/>
            <pc:sldMk cId="3140257678" sldId="256"/>
            <ac:cxnSpMk id="366" creationId="{DA8EDADA-9D0E-40B8-9820-EA7DC514C685}"/>
          </ac:cxnSpMkLst>
        </pc:cxnChg>
        <pc:cxnChg chg="mod">
          <ac:chgData name="Juan Pablo Clavijo Cáceres" userId="cc41af9f-76ec-41a9-8c54-5ffb6a47bb34" providerId="ADAL" clId="{CB059857-3758-4E51-B516-775047C46B99}" dt="2020-05-14T08:38:05.061" v="1059" actId="14100"/>
          <ac:cxnSpMkLst>
            <pc:docMk/>
            <pc:sldMk cId="3140257678" sldId="256"/>
            <ac:cxnSpMk id="367" creationId="{769B0500-376B-41DC-A450-E06F85207F88}"/>
          </ac:cxnSpMkLst>
        </pc:cxnChg>
        <pc:cxnChg chg="mod">
          <ac:chgData name="Juan Pablo Clavijo Cáceres" userId="cc41af9f-76ec-41a9-8c54-5ffb6a47bb34" providerId="ADAL" clId="{CB059857-3758-4E51-B516-775047C46B99}" dt="2020-05-14T08:47:30.693" v="1203" actId="14100"/>
          <ac:cxnSpMkLst>
            <pc:docMk/>
            <pc:sldMk cId="3140257678" sldId="256"/>
            <ac:cxnSpMk id="369" creationId="{CF865757-B8B1-43D7-BA5B-9473E9E2C7FD}"/>
          </ac:cxnSpMkLst>
        </pc:cxnChg>
        <pc:cxnChg chg="mod">
          <ac:chgData name="Juan Pablo Clavijo Cáceres" userId="cc41af9f-76ec-41a9-8c54-5ffb6a47bb34" providerId="ADAL" clId="{CB059857-3758-4E51-B516-775047C46B99}" dt="2020-05-14T08:38:10.765" v="1062" actId="14100"/>
          <ac:cxnSpMkLst>
            <pc:docMk/>
            <pc:sldMk cId="3140257678" sldId="256"/>
            <ac:cxnSpMk id="372" creationId="{1323B083-804D-4A28-93B6-3B3963FAE043}"/>
          </ac:cxnSpMkLst>
        </pc:cxnChg>
        <pc:cxnChg chg="add del mod">
          <ac:chgData name="Juan Pablo Clavijo Cáceres" userId="cc41af9f-76ec-41a9-8c54-5ffb6a47bb34" providerId="ADAL" clId="{CB059857-3758-4E51-B516-775047C46B99}" dt="2020-05-14T08:47:39.022" v="1208" actId="14100"/>
          <ac:cxnSpMkLst>
            <pc:docMk/>
            <pc:sldMk cId="3140257678" sldId="256"/>
            <ac:cxnSpMk id="375" creationId="{0024658A-6733-48A6-93D5-A11AD0E202CF}"/>
          </ac:cxnSpMkLst>
        </pc:cxnChg>
        <pc:cxnChg chg="del mod">
          <ac:chgData name="Juan Pablo Clavijo Cáceres" userId="cc41af9f-76ec-41a9-8c54-5ffb6a47bb34" providerId="ADAL" clId="{CB059857-3758-4E51-B516-775047C46B99}" dt="2020-05-14T08:37:31.074" v="1048" actId="478"/>
          <ac:cxnSpMkLst>
            <pc:docMk/>
            <pc:sldMk cId="3140257678" sldId="256"/>
            <ac:cxnSpMk id="376" creationId="{36C528E7-E5D2-486B-BFB5-786E303ADD56}"/>
          </ac:cxnSpMkLst>
        </pc:cxnChg>
        <pc:cxnChg chg="del mod">
          <ac:chgData name="Juan Pablo Clavijo Cáceres" userId="cc41af9f-76ec-41a9-8c54-5ffb6a47bb34" providerId="ADAL" clId="{CB059857-3758-4E51-B516-775047C46B99}" dt="2020-05-14T08:37:33.186" v="1050" actId="478"/>
          <ac:cxnSpMkLst>
            <pc:docMk/>
            <pc:sldMk cId="3140257678" sldId="256"/>
            <ac:cxnSpMk id="378" creationId="{DC03C762-F49E-4CB6-BFC5-C3EF1B550735}"/>
          </ac:cxnSpMkLst>
        </pc:cxnChg>
        <pc:cxnChg chg="mod">
          <ac:chgData name="Juan Pablo Clavijo Cáceres" userId="cc41af9f-76ec-41a9-8c54-5ffb6a47bb34" providerId="ADAL" clId="{CB059857-3758-4E51-B516-775047C46B99}" dt="2020-05-14T08:44:25.911" v="1154" actId="1076"/>
          <ac:cxnSpMkLst>
            <pc:docMk/>
            <pc:sldMk cId="3140257678" sldId="256"/>
            <ac:cxnSpMk id="381" creationId="{7FA1D1F5-09D2-475F-B19B-B33C7B1B3396}"/>
          </ac:cxnSpMkLst>
        </pc:cxnChg>
        <pc:cxnChg chg="mod">
          <ac:chgData name="Juan Pablo Clavijo Cáceres" userId="cc41af9f-76ec-41a9-8c54-5ffb6a47bb34" providerId="ADAL" clId="{CB059857-3758-4E51-B516-775047C46B99}" dt="2020-05-14T08:47:41.486" v="1210" actId="14100"/>
          <ac:cxnSpMkLst>
            <pc:docMk/>
            <pc:sldMk cId="3140257678" sldId="256"/>
            <ac:cxnSpMk id="382" creationId="{DC9E71B4-8B80-4299-A091-B33DC0D45FF0}"/>
          </ac:cxnSpMkLst>
        </pc:cxnChg>
        <pc:cxnChg chg="mod">
          <ac:chgData name="Juan Pablo Clavijo Cáceres" userId="cc41af9f-76ec-41a9-8c54-5ffb6a47bb34" providerId="ADAL" clId="{CB059857-3758-4E51-B516-775047C46B99}" dt="2020-05-14T08:44:25.911" v="1154" actId="1076"/>
          <ac:cxnSpMkLst>
            <pc:docMk/>
            <pc:sldMk cId="3140257678" sldId="256"/>
            <ac:cxnSpMk id="384" creationId="{0748BB4D-8E65-4023-A38A-2DFB97FE6E37}"/>
          </ac:cxnSpMkLst>
        </pc:cxnChg>
        <pc:cxnChg chg="mod">
          <ac:chgData name="Juan Pablo Clavijo Cáceres" userId="cc41af9f-76ec-41a9-8c54-5ffb6a47bb34" providerId="ADAL" clId="{CB059857-3758-4E51-B516-775047C46B99}" dt="2020-05-14T08:44:25.911" v="1154" actId="1076"/>
          <ac:cxnSpMkLst>
            <pc:docMk/>
            <pc:sldMk cId="3140257678" sldId="256"/>
            <ac:cxnSpMk id="386" creationId="{93019785-5CC5-40A1-A7AE-BF81EF5854DC}"/>
          </ac:cxnSpMkLst>
        </pc:cxnChg>
        <pc:cxnChg chg="del mod">
          <ac:chgData name="Juan Pablo Clavijo Cáceres" userId="cc41af9f-76ec-41a9-8c54-5ffb6a47bb34" providerId="ADAL" clId="{CB059857-3758-4E51-B516-775047C46B99}" dt="2020-05-14T08:43:50.567" v="1150" actId="478"/>
          <ac:cxnSpMkLst>
            <pc:docMk/>
            <pc:sldMk cId="3140257678" sldId="256"/>
            <ac:cxnSpMk id="388" creationId="{F20C0195-D0C2-4F3D-A7B3-460EB5FD7A7A}"/>
          </ac:cxnSpMkLst>
        </pc:cxnChg>
        <pc:cxnChg chg="mod">
          <ac:chgData name="Juan Pablo Clavijo Cáceres" userId="cc41af9f-76ec-41a9-8c54-5ffb6a47bb34" providerId="ADAL" clId="{CB059857-3758-4E51-B516-775047C46B99}" dt="2020-05-14T08:43:52.238" v="1151" actId="1076"/>
          <ac:cxnSpMkLst>
            <pc:docMk/>
            <pc:sldMk cId="3140257678" sldId="256"/>
            <ac:cxnSpMk id="389" creationId="{EEF6B6F4-9B62-4678-B3E3-4EF7AB1D49D3}"/>
          </ac:cxnSpMkLst>
        </pc:cxnChg>
        <pc:cxnChg chg="mod">
          <ac:chgData name="Juan Pablo Clavijo Cáceres" userId="cc41af9f-76ec-41a9-8c54-5ffb6a47bb34" providerId="ADAL" clId="{CB059857-3758-4E51-B516-775047C46B99}" dt="2020-05-14T08:24:38.239" v="895" actId="14100"/>
          <ac:cxnSpMkLst>
            <pc:docMk/>
            <pc:sldMk cId="3140257678" sldId="256"/>
            <ac:cxnSpMk id="393" creationId="{98920CF7-BA5A-43A0-B870-4A95A244CDEC}"/>
          </ac:cxnSpMkLst>
        </pc:cxnChg>
        <pc:cxnChg chg="del mod">
          <ac:chgData name="Juan Pablo Clavijo Cáceres" userId="cc41af9f-76ec-41a9-8c54-5ffb6a47bb34" providerId="ADAL" clId="{CB059857-3758-4E51-B516-775047C46B99}" dt="2020-05-14T08:43:45.808" v="1147" actId="478"/>
          <ac:cxnSpMkLst>
            <pc:docMk/>
            <pc:sldMk cId="3140257678" sldId="256"/>
            <ac:cxnSpMk id="396" creationId="{48B4903D-D564-4E6C-85EB-82554CEDB571}"/>
          </ac:cxnSpMkLst>
        </pc:cxnChg>
        <pc:cxnChg chg="mod">
          <ac:chgData name="Juan Pablo Clavijo Cáceres" userId="cc41af9f-76ec-41a9-8c54-5ffb6a47bb34" providerId="ADAL" clId="{CB059857-3758-4E51-B516-775047C46B99}" dt="2020-05-14T08:24:44.814" v="897" actId="14100"/>
          <ac:cxnSpMkLst>
            <pc:docMk/>
            <pc:sldMk cId="3140257678" sldId="256"/>
            <ac:cxnSpMk id="399" creationId="{83D54A41-B7F8-43D2-87D3-F7CE93EA7EF1}"/>
          </ac:cxnSpMkLst>
        </pc:cxnChg>
        <pc:cxnChg chg="del mod">
          <ac:chgData name="Juan Pablo Clavijo Cáceres" userId="cc41af9f-76ec-41a9-8c54-5ffb6a47bb34" providerId="ADAL" clId="{CB059857-3758-4E51-B516-775047C46B99}" dt="2020-05-14T08:21:12.581" v="866" actId="478"/>
          <ac:cxnSpMkLst>
            <pc:docMk/>
            <pc:sldMk cId="3140257678" sldId="256"/>
            <ac:cxnSpMk id="400" creationId="{D980A557-CB74-448F-993D-D76489161795}"/>
          </ac:cxnSpMkLst>
        </pc:cxnChg>
        <pc:cxnChg chg="mod">
          <ac:chgData name="Juan Pablo Clavijo Cáceres" userId="cc41af9f-76ec-41a9-8c54-5ffb6a47bb34" providerId="ADAL" clId="{CB059857-3758-4E51-B516-775047C46B99}" dt="2020-05-14T08:24:25.615" v="891" actId="14100"/>
          <ac:cxnSpMkLst>
            <pc:docMk/>
            <pc:sldMk cId="3140257678" sldId="256"/>
            <ac:cxnSpMk id="402" creationId="{5A80BAE5-390E-4C6E-A800-492180BE26AA}"/>
          </ac:cxnSpMkLst>
        </pc:cxnChg>
        <pc:cxnChg chg="add mod">
          <ac:chgData name="Juan Pablo Clavijo Cáceres" userId="cc41af9f-76ec-41a9-8c54-5ffb6a47bb34" providerId="ADAL" clId="{CB059857-3758-4E51-B516-775047C46B99}" dt="2020-05-14T07:31:00.816" v="467" actId="14100"/>
          <ac:cxnSpMkLst>
            <pc:docMk/>
            <pc:sldMk cId="3140257678" sldId="256"/>
            <ac:cxnSpMk id="408" creationId="{4B341EA0-F300-46A8-B12F-0073EBF24526}"/>
          </ac:cxnSpMkLst>
        </pc:cxnChg>
        <pc:cxnChg chg="add mod">
          <ac:chgData name="Juan Pablo Clavijo Cáceres" userId="cc41af9f-76ec-41a9-8c54-5ffb6a47bb34" providerId="ADAL" clId="{CB059857-3758-4E51-B516-775047C46B99}" dt="2020-05-14T07:30:54.224" v="464" actId="14100"/>
          <ac:cxnSpMkLst>
            <pc:docMk/>
            <pc:sldMk cId="3140257678" sldId="256"/>
            <ac:cxnSpMk id="409" creationId="{9D31C81C-CC3B-4F35-B5D0-680C82286794}"/>
          </ac:cxnSpMkLst>
        </pc:cxnChg>
        <pc:cxnChg chg="add mod">
          <ac:chgData name="Juan Pablo Clavijo Cáceres" userId="cc41af9f-76ec-41a9-8c54-5ffb6a47bb34" providerId="ADAL" clId="{CB059857-3758-4E51-B516-775047C46B99}" dt="2020-05-14T07:34:43.783" v="522" actId="14100"/>
          <ac:cxnSpMkLst>
            <pc:docMk/>
            <pc:sldMk cId="3140257678" sldId="256"/>
            <ac:cxnSpMk id="414" creationId="{2FF84967-D9B1-4E39-A27C-C9D07BCE2E55}"/>
          </ac:cxnSpMkLst>
        </pc:cxnChg>
        <pc:cxnChg chg="add mod">
          <ac:chgData name="Juan Pablo Clavijo Cáceres" userId="cc41af9f-76ec-41a9-8c54-5ffb6a47bb34" providerId="ADAL" clId="{CB059857-3758-4E51-B516-775047C46B99}" dt="2020-05-14T07:48:42.004" v="727" actId="14100"/>
          <ac:cxnSpMkLst>
            <pc:docMk/>
            <pc:sldMk cId="3140257678" sldId="256"/>
            <ac:cxnSpMk id="423" creationId="{CE80C47B-2FA0-41ED-A7AD-5E8815039105}"/>
          </ac:cxnSpMkLst>
        </pc:cxnChg>
        <pc:cxnChg chg="add mod">
          <ac:chgData name="Juan Pablo Clavijo Cáceres" userId="cc41af9f-76ec-41a9-8c54-5ffb6a47bb34" providerId="ADAL" clId="{CB059857-3758-4E51-B516-775047C46B99}" dt="2020-05-14T07:49:59.869" v="740" actId="14100"/>
          <ac:cxnSpMkLst>
            <pc:docMk/>
            <pc:sldMk cId="3140257678" sldId="256"/>
            <ac:cxnSpMk id="433" creationId="{7B8841B3-90E7-4F9E-8025-F1EBF7D74B33}"/>
          </ac:cxnSpMkLst>
        </pc:cxnChg>
        <pc:cxnChg chg="add mod">
          <ac:chgData name="Juan Pablo Clavijo Cáceres" userId="cc41af9f-76ec-41a9-8c54-5ffb6a47bb34" providerId="ADAL" clId="{CB059857-3758-4E51-B516-775047C46B99}" dt="2020-05-14T07:51:04.189" v="759" actId="14100"/>
          <ac:cxnSpMkLst>
            <pc:docMk/>
            <pc:sldMk cId="3140257678" sldId="256"/>
            <ac:cxnSpMk id="443" creationId="{FC77B8EA-D102-4F54-ACAD-41C3C53A3350}"/>
          </ac:cxnSpMkLst>
        </pc:cxnChg>
        <pc:cxnChg chg="mod">
          <ac:chgData name="Juan Pablo Clavijo Cáceres" userId="cc41af9f-76ec-41a9-8c54-5ffb6a47bb34" providerId="ADAL" clId="{CB059857-3758-4E51-B516-775047C46B99}" dt="2020-05-14T08:24:28.407" v="892" actId="14100"/>
          <ac:cxnSpMkLst>
            <pc:docMk/>
            <pc:sldMk cId="3140257678" sldId="256"/>
            <ac:cxnSpMk id="498" creationId="{8DC1DDEA-D515-4F1D-A02C-5315A1AA0B88}"/>
          </ac:cxnSpMkLst>
        </pc:cxnChg>
        <pc:cxnChg chg="mod">
          <ac:chgData name="Juan Pablo Clavijo Cáceres" userId="cc41af9f-76ec-41a9-8c54-5ffb6a47bb34" providerId="ADAL" clId="{CB059857-3758-4E51-B516-775047C46B99}" dt="2020-05-14T07:49:53.461" v="737" actId="14100"/>
          <ac:cxnSpMkLst>
            <pc:docMk/>
            <pc:sldMk cId="3140257678" sldId="256"/>
            <ac:cxnSpMk id="566" creationId="{B014CB33-4949-49A1-B273-03C7250778DC}"/>
          </ac:cxnSpMkLst>
        </pc:cxnChg>
        <pc:cxnChg chg="mod">
          <ac:chgData name="Juan Pablo Clavijo Cáceres" userId="cc41af9f-76ec-41a9-8c54-5ffb6a47bb34" providerId="ADAL" clId="{CB059857-3758-4E51-B516-775047C46B99}" dt="2020-05-14T07:50:49.053" v="754" actId="1076"/>
          <ac:cxnSpMkLst>
            <pc:docMk/>
            <pc:sldMk cId="3140257678" sldId="256"/>
            <ac:cxnSpMk id="570" creationId="{6835CCDE-FA59-403D-A1A5-BD3B46CF44A7}"/>
          </ac:cxnSpMkLst>
        </pc:cxnChg>
        <pc:cxnChg chg="del mod">
          <ac:chgData name="Juan Pablo Clavijo Cáceres" userId="cc41af9f-76ec-41a9-8c54-5ffb6a47bb34" providerId="ADAL" clId="{CB059857-3758-4E51-B516-775047C46B99}" dt="2020-05-14T08:47:12.710" v="1195" actId="478"/>
          <ac:cxnSpMkLst>
            <pc:docMk/>
            <pc:sldMk cId="3140257678" sldId="256"/>
            <ac:cxnSpMk id="576" creationId="{F6B0000B-03DE-430D-9C02-E8EDDEA8E61D}"/>
          </ac:cxnSpMkLst>
        </pc:cxnChg>
        <pc:cxnChg chg="add del mod">
          <ac:chgData name="Juan Pablo Clavijo Cáceres" userId="cc41af9f-76ec-41a9-8c54-5ffb6a47bb34" providerId="ADAL" clId="{CB059857-3758-4E51-B516-775047C46B99}" dt="2020-05-14T08:47:22.485" v="1198" actId="478"/>
          <ac:cxnSpMkLst>
            <pc:docMk/>
            <pc:sldMk cId="3140257678" sldId="256"/>
            <ac:cxnSpMk id="577" creationId="{E5DC379D-0461-4964-8984-6F2C924CE959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6:52:07.058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731594.1875"/>
      <inkml:brushProperty name="anchorY" value="-172725.14063"/>
      <inkml:brushProperty name="scaleFactor" value="0.5"/>
    </inkml:brush>
  </inkml:definitions>
  <inkml:trace contextRef="#ctx0" brushRef="#br0">1 100 98,'88'0'0,"-1"0"0,1 0 0,0 0 0,0 0 0,0 0 0,-1 0 0,1 0 0,6-3 0,0-1 0,1-1 0,0-1 0,1 0 0,-1-1 0,0 1 0,-1-1 0,-3 0 0,1 0 0,-1 0 0,0 1 0,0-1 0,1 0 0,-1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997" y="2356703"/>
            <a:ext cx="18899981" cy="5013407"/>
          </a:xfrm>
        </p:spPr>
        <p:txBody>
          <a:bodyPr anchor="b"/>
          <a:lstStyle>
            <a:lvl1pPr algn="ctr">
              <a:defRPr sz="1240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7563446"/>
            <a:ext cx="18899981" cy="3476717"/>
          </a:xfrm>
        </p:spPr>
        <p:txBody>
          <a:bodyPr/>
          <a:lstStyle>
            <a:lvl1pPr marL="0" indent="0" algn="ctr">
              <a:buNone/>
              <a:defRPr sz="4961"/>
            </a:lvl1pPr>
            <a:lvl2pPr marL="944987" indent="0" algn="ctr">
              <a:buNone/>
              <a:defRPr sz="4134"/>
            </a:lvl2pPr>
            <a:lvl3pPr marL="1889973" indent="0" algn="ctr">
              <a:buNone/>
              <a:defRPr sz="3720"/>
            </a:lvl3pPr>
            <a:lvl4pPr marL="2834960" indent="0" algn="ctr">
              <a:buNone/>
              <a:defRPr sz="3307"/>
            </a:lvl4pPr>
            <a:lvl5pPr marL="3779947" indent="0" algn="ctr">
              <a:buNone/>
              <a:defRPr sz="3307"/>
            </a:lvl5pPr>
            <a:lvl6pPr marL="4724933" indent="0" algn="ctr">
              <a:buNone/>
              <a:defRPr sz="3307"/>
            </a:lvl6pPr>
            <a:lvl7pPr marL="5669920" indent="0" algn="ctr">
              <a:buNone/>
              <a:defRPr sz="3307"/>
            </a:lvl7pPr>
            <a:lvl8pPr marL="6614907" indent="0" algn="ctr">
              <a:buNone/>
              <a:defRPr sz="3307"/>
            </a:lvl8pPr>
            <a:lvl9pPr marL="7559893" indent="0" algn="ctr">
              <a:buNone/>
              <a:defRPr sz="3307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3CFC-A760-4A36-AE0A-E672F72D89DC}" type="datetimeFigureOut">
              <a:rPr lang="es-CO" smtClean="0"/>
              <a:t>18/05/2020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AF52-9A25-4F0E-AAAC-BFD12B3D79A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917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3CFC-A760-4A36-AE0A-E672F72D89DC}" type="datetimeFigureOut">
              <a:rPr lang="es-CO" smtClean="0"/>
              <a:t>18/05/2020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AF52-9A25-4F0E-AAAC-BFD12B3D79A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783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2" y="766678"/>
            <a:ext cx="5433745" cy="1220351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98" y="766678"/>
            <a:ext cx="15986234" cy="1220351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3CFC-A760-4A36-AE0A-E672F72D89DC}" type="datetimeFigureOut">
              <a:rPr lang="es-CO" smtClean="0"/>
              <a:t>18/05/2020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AF52-9A25-4F0E-AAAC-BFD12B3D79A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351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3CFC-A760-4A36-AE0A-E672F72D89DC}" type="datetimeFigureOut">
              <a:rPr lang="es-CO" smtClean="0"/>
              <a:t>18/05/2020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AF52-9A25-4F0E-AAAC-BFD12B3D79A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230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4" y="3590055"/>
            <a:ext cx="21734978" cy="5990088"/>
          </a:xfrm>
        </p:spPr>
        <p:txBody>
          <a:bodyPr anchor="b"/>
          <a:lstStyle>
            <a:lvl1pPr>
              <a:defRPr sz="1240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4" y="9636811"/>
            <a:ext cx="21734978" cy="3150046"/>
          </a:xfrm>
        </p:spPr>
        <p:txBody>
          <a:bodyPr/>
          <a:lstStyle>
            <a:lvl1pPr marL="0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1pPr>
            <a:lvl2pPr marL="944987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2pPr>
            <a:lvl3pPr marL="1889973" indent="0">
              <a:buNone/>
              <a:defRPr sz="3720">
                <a:solidFill>
                  <a:schemeClr val="tx1">
                    <a:tint val="75000"/>
                  </a:schemeClr>
                </a:solidFill>
              </a:defRPr>
            </a:lvl3pPr>
            <a:lvl4pPr marL="283496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4pPr>
            <a:lvl5pPr marL="377994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5pPr>
            <a:lvl6pPr marL="472493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6pPr>
            <a:lvl7pPr marL="566992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7pPr>
            <a:lvl8pPr marL="661490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8pPr>
            <a:lvl9pPr marL="755989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3CFC-A760-4A36-AE0A-E672F72D89DC}" type="datetimeFigureOut">
              <a:rPr lang="es-CO" smtClean="0"/>
              <a:t>18/05/2020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AF52-9A25-4F0E-AAAC-BFD12B3D79A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350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3833390"/>
            <a:ext cx="10709989" cy="91368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3833390"/>
            <a:ext cx="10709989" cy="91368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3CFC-A760-4A36-AE0A-E672F72D89DC}" type="datetimeFigureOut">
              <a:rPr lang="es-CO" smtClean="0"/>
              <a:t>18/05/2020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AF52-9A25-4F0E-AAAC-BFD12B3D79A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324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766679"/>
            <a:ext cx="21734978" cy="278337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1" y="3530053"/>
            <a:ext cx="10660770" cy="1730025"/>
          </a:xfrm>
        </p:spPr>
        <p:txBody>
          <a:bodyPr anchor="b"/>
          <a:lstStyle>
            <a:lvl1pPr marL="0" indent="0">
              <a:buNone/>
              <a:defRPr sz="4961" b="1"/>
            </a:lvl1pPr>
            <a:lvl2pPr marL="944987" indent="0">
              <a:buNone/>
              <a:defRPr sz="4134" b="1"/>
            </a:lvl2pPr>
            <a:lvl3pPr marL="1889973" indent="0">
              <a:buNone/>
              <a:defRPr sz="3720" b="1"/>
            </a:lvl3pPr>
            <a:lvl4pPr marL="2834960" indent="0">
              <a:buNone/>
              <a:defRPr sz="3307" b="1"/>
            </a:lvl4pPr>
            <a:lvl5pPr marL="3779947" indent="0">
              <a:buNone/>
              <a:defRPr sz="3307" b="1"/>
            </a:lvl5pPr>
            <a:lvl6pPr marL="4724933" indent="0">
              <a:buNone/>
              <a:defRPr sz="3307" b="1"/>
            </a:lvl6pPr>
            <a:lvl7pPr marL="5669920" indent="0">
              <a:buNone/>
              <a:defRPr sz="3307" b="1"/>
            </a:lvl7pPr>
            <a:lvl8pPr marL="6614907" indent="0">
              <a:buNone/>
              <a:defRPr sz="3307" b="1"/>
            </a:lvl8pPr>
            <a:lvl9pPr marL="7559893" indent="0">
              <a:buNone/>
              <a:defRPr sz="330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1" y="5260078"/>
            <a:ext cx="10660770" cy="77367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7" y="3530053"/>
            <a:ext cx="10713272" cy="1730025"/>
          </a:xfrm>
        </p:spPr>
        <p:txBody>
          <a:bodyPr anchor="b"/>
          <a:lstStyle>
            <a:lvl1pPr marL="0" indent="0">
              <a:buNone/>
              <a:defRPr sz="4961" b="1"/>
            </a:lvl1pPr>
            <a:lvl2pPr marL="944987" indent="0">
              <a:buNone/>
              <a:defRPr sz="4134" b="1"/>
            </a:lvl2pPr>
            <a:lvl3pPr marL="1889973" indent="0">
              <a:buNone/>
              <a:defRPr sz="3720" b="1"/>
            </a:lvl3pPr>
            <a:lvl4pPr marL="2834960" indent="0">
              <a:buNone/>
              <a:defRPr sz="3307" b="1"/>
            </a:lvl4pPr>
            <a:lvl5pPr marL="3779947" indent="0">
              <a:buNone/>
              <a:defRPr sz="3307" b="1"/>
            </a:lvl5pPr>
            <a:lvl6pPr marL="4724933" indent="0">
              <a:buNone/>
              <a:defRPr sz="3307" b="1"/>
            </a:lvl6pPr>
            <a:lvl7pPr marL="5669920" indent="0">
              <a:buNone/>
              <a:defRPr sz="3307" b="1"/>
            </a:lvl7pPr>
            <a:lvl8pPr marL="6614907" indent="0">
              <a:buNone/>
              <a:defRPr sz="3307" b="1"/>
            </a:lvl8pPr>
            <a:lvl9pPr marL="7559893" indent="0">
              <a:buNone/>
              <a:defRPr sz="330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7" y="5260078"/>
            <a:ext cx="10713272" cy="77367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3CFC-A760-4A36-AE0A-E672F72D89DC}" type="datetimeFigureOut">
              <a:rPr lang="es-CO" smtClean="0"/>
              <a:t>18/05/2020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AF52-9A25-4F0E-AAAC-BFD12B3D79A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766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3CFC-A760-4A36-AE0A-E672F72D89DC}" type="datetimeFigureOut">
              <a:rPr lang="es-CO" smtClean="0"/>
              <a:t>18/05/2020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AF52-9A25-4F0E-AAAC-BFD12B3D79A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443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3CFC-A760-4A36-AE0A-E672F72D89DC}" type="datetimeFigureOut">
              <a:rPr lang="es-CO" smtClean="0"/>
              <a:t>18/05/2020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AF52-9A25-4F0E-AAAC-BFD12B3D79A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730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960014"/>
            <a:ext cx="8127647" cy="3360050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2073365"/>
            <a:ext cx="12757487" cy="10233485"/>
          </a:xfrm>
        </p:spPr>
        <p:txBody>
          <a:bodyPr/>
          <a:lstStyle>
            <a:lvl1pPr>
              <a:defRPr sz="6614"/>
            </a:lvl1pPr>
            <a:lvl2pPr>
              <a:defRPr sz="5787"/>
            </a:lvl2pPr>
            <a:lvl3pPr>
              <a:defRPr sz="4961"/>
            </a:lvl3pPr>
            <a:lvl4pPr>
              <a:defRPr sz="4134"/>
            </a:lvl4pPr>
            <a:lvl5pPr>
              <a:defRPr sz="4134"/>
            </a:lvl5pPr>
            <a:lvl6pPr>
              <a:defRPr sz="4134"/>
            </a:lvl6pPr>
            <a:lvl7pPr>
              <a:defRPr sz="4134"/>
            </a:lvl7pPr>
            <a:lvl8pPr>
              <a:defRPr sz="4134"/>
            </a:lvl8pPr>
            <a:lvl9pPr>
              <a:defRPr sz="413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4320064"/>
            <a:ext cx="8127647" cy="8003453"/>
          </a:xfrm>
        </p:spPr>
        <p:txBody>
          <a:bodyPr/>
          <a:lstStyle>
            <a:lvl1pPr marL="0" indent="0">
              <a:buNone/>
              <a:defRPr sz="3307"/>
            </a:lvl1pPr>
            <a:lvl2pPr marL="944987" indent="0">
              <a:buNone/>
              <a:defRPr sz="2894"/>
            </a:lvl2pPr>
            <a:lvl3pPr marL="1889973" indent="0">
              <a:buNone/>
              <a:defRPr sz="2480"/>
            </a:lvl3pPr>
            <a:lvl4pPr marL="2834960" indent="0">
              <a:buNone/>
              <a:defRPr sz="2067"/>
            </a:lvl4pPr>
            <a:lvl5pPr marL="3779947" indent="0">
              <a:buNone/>
              <a:defRPr sz="2067"/>
            </a:lvl5pPr>
            <a:lvl6pPr marL="4724933" indent="0">
              <a:buNone/>
              <a:defRPr sz="2067"/>
            </a:lvl6pPr>
            <a:lvl7pPr marL="5669920" indent="0">
              <a:buNone/>
              <a:defRPr sz="2067"/>
            </a:lvl7pPr>
            <a:lvl8pPr marL="6614907" indent="0">
              <a:buNone/>
              <a:defRPr sz="2067"/>
            </a:lvl8pPr>
            <a:lvl9pPr marL="7559893" indent="0">
              <a:buNone/>
              <a:defRPr sz="20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3CFC-A760-4A36-AE0A-E672F72D89DC}" type="datetimeFigureOut">
              <a:rPr lang="es-CO" smtClean="0"/>
              <a:t>18/05/2020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AF52-9A25-4F0E-AAAC-BFD12B3D79A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109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960014"/>
            <a:ext cx="8127647" cy="3360050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2073365"/>
            <a:ext cx="12757487" cy="10233485"/>
          </a:xfrm>
        </p:spPr>
        <p:txBody>
          <a:bodyPr anchor="t"/>
          <a:lstStyle>
            <a:lvl1pPr marL="0" indent="0">
              <a:buNone/>
              <a:defRPr sz="6614"/>
            </a:lvl1pPr>
            <a:lvl2pPr marL="944987" indent="0">
              <a:buNone/>
              <a:defRPr sz="5787"/>
            </a:lvl2pPr>
            <a:lvl3pPr marL="1889973" indent="0">
              <a:buNone/>
              <a:defRPr sz="4961"/>
            </a:lvl3pPr>
            <a:lvl4pPr marL="2834960" indent="0">
              <a:buNone/>
              <a:defRPr sz="4134"/>
            </a:lvl4pPr>
            <a:lvl5pPr marL="3779947" indent="0">
              <a:buNone/>
              <a:defRPr sz="4134"/>
            </a:lvl5pPr>
            <a:lvl6pPr marL="4724933" indent="0">
              <a:buNone/>
              <a:defRPr sz="4134"/>
            </a:lvl6pPr>
            <a:lvl7pPr marL="5669920" indent="0">
              <a:buNone/>
              <a:defRPr sz="4134"/>
            </a:lvl7pPr>
            <a:lvl8pPr marL="6614907" indent="0">
              <a:buNone/>
              <a:defRPr sz="4134"/>
            </a:lvl8pPr>
            <a:lvl9pPr marL="7559893" indent="0">
              <a:buNone/>
              <a:defRPr sz="4134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4320064"/>
            <a:ext cx="8127647" cy="8003453"/>
          </a:xfrm>
        </p:spPr>
        <p:txBody>
          <a:bodyPr/>
          <a:lstStyle>
            <a:lvl1pPr marL="0" indent="0">
              <a:buNone/>
              <a:defRPr sz="3307"/>
            </a:lvl1pPr>
            <a:lvl2pPr marL="944987" indent="0">
              <a:buNone/>
              <a:defRPr sz="2894"/>
            </a:lvl2pPr>
            <a:lvl3pPr marL="1889973" indent="0">
              <a:buNone/>
              <a:defRPr sz="2480"/>
            </a:lvl3pPr>
            <a:lvl4pPr marL="2834960" indent="0">
              <a:buNone/>
              <a:defRPr sz="2067"/>
            </a:lvl4pPr>
            <a:lvl5pPr marL="3779947" indent="0">
              <a:buNone/>
              <a:defRPr sz="2067"/>
            </a:lvl5pPr>
            <a:lvl6pPr marL="4724933" indent="0">
              <a:buNone/>
              <a:defRPr sz="2067"/>
            </a:lvl6pPr>
            <a:lvl7pPr marL="5669920" indent="0">
              <a:buNone/>
              <a:defRPr sz="2067"/>
            </a:lvl7pPr>
            <a:lvl8pPr marL="6614907" indent="0">
              <a:buNone/>
              <a:defRPr sz="2067"/>
            </a:lvl8pPr>
            <a:lvl9pPr marL="7559893" indent="0">
              <a:buNone/>
              <a:defRPr sz="20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3CFC-A760-4A36-AE0A-E672F72D89DC}" type="datetimeFigureOut">
              <a:rPr lang="es-CO" smtClean="0"/>
              <a:t>18/05/2020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AF52-9A25-4F0E-AAAC-BFD12B3D79A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068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766679"/>
            <a:ext cx="21734978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3833390"/>
            <a:ext cx="21734978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13346865"/>
            <a:ext cx="566999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43CFC-A760-4A36-AE0A-E672F72D89DC}" type="datetimeFigureOut">
              <a:rPr lang="es-CO" smtClean="0"/>
              <a:t>18/05/2020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13346865"/>
            <a:ext cx="850499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13346865"/>
            <a:ext cx="566999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6AF52-9A25-4F0E-AAAC-BFD12B3D79A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721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89973" rtl="0" eaLnBrk="1" latinLnBrk="0" hangingPunct="1">
        <a:lnSpc>
          <a:spcPct val="90000"/>
        </a:lnSpc>
        <a:spcBef>
          <a:spcPct val="0"/>
        </a:spcBef>
        <a:buNone/>
        <a:defRPr sz="90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2493" indent="-472493" algn="l" defTabSz="1889973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5787" kern="1200">
          <a:solidFill>
            <a:schemeClr val="tx1"/>
          </a:solidFill>
          <a:latin typeface="+mn-lt"/>
          <a:ea typeface="+mn-ea"/>
          <a:cs typeface="+mn-cs"/>
        </a:defRPr>
      </a:lvl1pPr>
      <a:lvl2pPr marL="141748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36246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3pPr>
      <a:lvl4pPr marL="3307453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425244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519742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6142413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708740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803238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1pPr>
      <a:lvl2pPr marL="94498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2pPr>
      <a:lvl3pPr marL="188997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3pPr>
      <a:lvl4pPr marL="283496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377994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472493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566992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661490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755989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Elipse 189">
            <a:extLst>
              <a:ext uri="{FF2B5EF4-FFF2-40B4-BE49-F238E27FC236}">
                <a16:creationId xmlns:a16="http://schemas.microsoft.com/office/drawing/2014/main" id="{A5654DB4-22D2-4423-A34E-819FC4A8BCFD}"/>
              </a:ext>
            </a:extLst>
          </p:cNvPr>
          <p:cNvSpPr/>
          <p:nvPr/>
        </p:nvSpPr>
        <p:spPr>
          <a:xfrm>
            <a:off x="17517787" y="1803618"/>
            <a:ext cx="2136913" cy="556594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Function</a:t>
            </a:r>
            <a:b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USART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Elipse 191">
            <a:extLst>
              <a:ext uri="{FF2B5EF4-FFF2-40B4-BE49-F238E27FC236}">
                <a16:creationId xmlns:a16="http://schemas.microsoft.com/office/drawing/2014/main" id="{15FA9406-6218-441B-B6A8-866E3B2118EC}"/>
              </a:ext>
            </a:extLst>
          </p:cNvPr>
          <p:cNvSpPr/>
          <p:nvPr/>
        </p:nvSpPr>
        <p:spPr>
          <a:xfrm>
            <a:off x="21835483" y="5577857"/>
            <a:ext cx="2136913" cy="556594"/>
          </a:xfrm>
          <a:prstGeom prst="ellipse">
            <a:avLst/>
          </a:prstGeom>
          <a:ln>
            <a:solidFill>
              <a:srgbClr val="DE50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Read_data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Elipse 192">
            <a:extLst>
              <a:ext uri="{FF2B5EF4-FFF2-40B4-BE49-F238E27FC236}">
                <a16:creationId xmlns:a16="http://schemas.microsoft.com/office/drawing/2014/main" id="{A3245516-996D-4699-9119-A9DAFB5686B9}"/>
              </a:ext>
            </a:extLst>
          </p:cNvPr>
          <p:cNvSpPr/>
          <p:nvPr/>
        </p:nvSpPr>
        <p:spPr>
          <a:xfrm>
            <a:off x="14075544" y="2418058"/>
            <a:ext cx="2136913" cy="5565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Write_1000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3B8C6026-ECDD-4A7F-ADEC-A1429A96C8A6}"/>
              </a:ext>
            </a:extLst>
          </p:cNvPr>
          <p:cNvSpPr txBox="1"/>
          <p:nvPr/>
        </p:nvSpPr>
        <p:spPr>
          <a:xfrm>
            <a:off x="15886468" y="1258749"/>
            <a:ext cx="1201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“W”</a:t>
            </a:r>
          </a:p>
        </p:txBody>
      </p:sp>
      <p:sp>
        <p:nvSpPr>
          <p:cNvPr id="196" name="CuadroTexto 195">
            <a:extLst>
              <a:ext uri="{FF2B5EF4-FFF2-40B4-BE49-F238E27FC236}">
                <a16:creationId xmlns:a16="http://schemas.microsoft.com/office/drawing/2014/main" id="{DAD78905-D096-465E-9BD7-3A2FC8CBAC4D}"/>
              </a:ext>
            </a:extLst>
          </p:cNvPr>
          <p:cNvSpPr txBox="1"/>
          <p:nvPr/>
        </p:nvSpPr>
        <p:spPr>
          <a:xfrm>
            <a:off x="22106207" y="3292656"/>
            <a:ext cx="1031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“D”</a:t>
            </a:r>
          </a:p>
        </p:txBody>
      </p:sp>
      <p:cxnSp>
        <p:nvCxnSpPr>
          <p:cNvPr id="198" name="Conector: curvado 197">
            <a:extLst>
              <a:ext uri="{FF2B5EF4-FFF2-40B4-BE49-F238E27FC236}">
                <a16:creationId xmlns:a16="http://schemas.microsoft.com/office/drawing/2014/main" id="{8A3DC2AE-E1F5-4B1A-972E-FF5D5712217F}"/>
              </a:ext>
            </a:extLst>
          </p:cNvPr>
          <p:cNvCxnSpPr>
            <a:endCxn id="190" idx="0"/>
          </p:cNvCxnSpPr>
          <p:nvPr/>
        </p:nvCxnSpPr>
        <p:spPr>
          <a:xfrm>
            <a:off x="17638713" y="1117798"/>
            <a:ext cx="947529" cy="6858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CuadroTexto 198">
            <a:extLst>
              <a:ext uri="{FF2B5EF4-FFF2-40B4-BE49-F238E27FC236}">
                <a16:creationId xmlns:a16="http://schemas.microsoft.com/office/drawing/2014/main" id="{FC3CFFFE-B3BF-465E-8FAB-573992DCE630}"/>
              </a:ext>
            </a:extLst>
          </p:cNvPr>
          <p:cNvSpPr txBox="1"/>
          <p:nvPr/>
        </p:nvSpPr>
        <p:spPr>
          <a:xfrm>
            <a:off x="17380637" y="787450"/>
            <a:ext cx="863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RST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0" name="Conector: curvado 199">
            <a:extLst>
              <a:ext uri="{FF2B5EF4-FFF2-40B4-BE49-F238E27FC236}">
                <a16:creationId xmlns:a16="http://schemas.microsoft.com/office/drawing/2014/main" id="{5FB9F3C1-710B-4CC9-A2C6-7C6F53241818}"/>
              </a:ext>
            </a:extLst>
          </p:cNvPr>
          <p:cNvCxnSpPr>
            <a:cxnSpLocks/>
            <a:stCxn id="193" idx="7"/>
            <a:endCxn id="190" idx="2"/>
          </p:cNvCxnSpPr>
          <p:nvPr/>
        </p:nvCxnSpPr>
        <p:spPr>
          <a:xfrm rot="5400000" flipH="1" flipV="1">
            <a:off x="16499823" y="1481605"/>
            <a:ext cx="417654" cy="161827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: curvado 200">
            <a:extLst>
              <a:ext uri="{FF2B5EF4-FFF2-40B4-BE49-F238E27FC236}">
                <a16:creationId xmlns:a16="http://schemas.microsoft.com/office/drawing/2014/main" id="{F6D63A79-AEB3-4F71-81CD-82B3807EBCE7}"/>
              </a:ext>
            </a:extLst>
          </p:cNvPr>
          <p:cNvCxnSpPr>
            <a:cxnSpLocks/>
            <a:stCxn id="192" idx="0"/>
            <a:endCxn id="190" idx="5"/>
          </p:cNvCxnSpPr>
          <p:nvPr/>
        </p:nvCxnSpPr>
        <p:spPr>
          <a:xfrm rot="16200000" flipV="1">
            <a:off x="19473270" y="2147187"/>
            <a:ext cx="3299156" cy="3562184"/>
          </a:xfrm>
          <a:prstGeom prst="curvedConnector3">
            <a:avLst>
              <a:gd name="adj1" fmla="val 50000"/>
            </a:avLst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: curvado 201">
            <a:extLst>
              <a:ext uri="{FF2B5EF4-FFF2-40B4-BE49-F238E27FC236}">
                <a16:creationId xmlns:a16="http://schemas.microsoft.com/office/drawing/2014/main" id="{21917511-F554-4308-83E1-2B92B60A5F9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81888" y="2508831"/>
            <a:ext cx="4747502" cy="4635049"/>
          </a:xfrm>
          <a:prstGeom prst="curvedConnector3">
            <a:avLst>
              <a:gd name="adj1" fmla="val 17561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uadroTexto 202">
            <a:extLst>
              <a:ext uri="{FF2B5EF4-FFF2-40B4-BE49-F238E27FC236}">
                <a16:creationId xmlns:a16="http://schemas.microsoft.com/office/drawing/2014/main" id="{69AFF49E-7D10-4F4C-AB80-55F10043D0E8}"/>
              </a:ext>
            </a:extLst>
          </p:cNvPr>
          <p:cNvSpPr txBox="1"/>
          <p:nvPr/>
        </p:nvSpPr>
        <p:spPr>
          <a:xfrm>
            <a:off x="16254778" y="2282425"/>
            <a:ext cx="1366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End_fsm_Write_1000 = 1</a:t>
            </a:r>
          </a:p>
        </p:txBody>
      </p:sp>
      <p:sp>
        <p:nvSpPr>
          <p:cNvPr id="204" name="CuadroTexto 203">
            <a:extLst>
              <a:ext uri="{FF2B5EF4-FFF2-40B4-BE49-F238E27FC236}">
                <a16:creationId xmlns:a16="http://schemas.microsoft.com/office/drawing/2014/main" id="{3ADD7BE8-5204-4A69-AB2B-FFD98912A3D2}"/>
              </a:ext>
            </a:extLst>
          </p:cNvPr>
          <p:cNvSpPr txBox="1"/>
          <p:nvPr/>
        </p:nvSpPr>
        <p:spPr>
          <a:xfrm>
            <a:off x="13535454" y="3231100"/>
            <a:ext cx="2165979" cy="74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End_fsm_Write_1000 = 0 &amp;&amp; tx_flag = 0</a:t>
            </a:r>
          </a:p>
          <a:p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5" name="Conector: curvado 204">
            <a:extLst>
              <a:ext uri="{FF2B5EF4-FFF2-40B4-BE49-F238E27FC236}">
                <a16:creationId xmlns:a16="http://schemas.microsoft.com/office/drawing/2014/main" id="{1072462C-6F48-4541-86CD-058F04A4B873}"/>
              </a:ext>
            </a:extLst>
          </p:cNvPr>
          <p:cNvCxnSpPr>
            <a:cxnSpLocks/>
            <a:stCxn id="193" idx="3"/>
            <a:endCxn id="193" idx="4"/>
          </p:cNvCxnSpPr>
          <p:nvPr/>
        </p:nvCxnSpPr>
        <p:spPr>
          <a:xfrm rot="16200000" flipH="1">
            <a:off x="14725489" y="2556139"/>
            <a:ext cx="81511" cy="755513"/>
          </a:xfrm>
          <a:prstGeom prst="curvedConnector3">
            <a:avLst>
              <a:gd name="adj1" fmla="val 38045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CuadroTexto 207">
            <a:extLst>
              <a:ext uri="{FF2B5EF4-FFF2-40B4-BE49-F238E27FC236}">
                <a16:creationId xmlns:a16="http://schemas.microsoft.com/office/drawing/2014/main" id="{C64F86DF-B509-476C-897B-7E13C834C29A}"/>
              </a:ext>
            </a:extLst>
          </p:cNvPr>
          <p:cNvSpPr txBox="1"/>
          <p:nvPr/>
        </p:nvSpPr>
        <p:spPr>
          <a:xfrm>
            <a:off x="15899513" y="5802093"/>
            <a:ext cx="1354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End_fsm_Read_1000 = 1</a:t>
            </a:r>
          </a:p>
        </p:txBody>
      </p:sp>
      <p:sp>
        <p:nvSpPr>
          <p:cNvPr id="209" name="CuadroTexto 208">
            <a:extLst>
              <a:ext uri="{FF2B5EF4-FFF2-40B4-BE49-F238E27FC236}">
                <a16:creationId xmlns:a16="http://schemas.microsoft.com/office/drawing/2014/main" id="{E91212C8-8473-41C4-AFB0-44BDB016209F}"/>
              </a:ext>
            </a:extLst>
          </p:cNvPr>
          <p:cNvSpPr txBox="1"/>
          <p:nvPr/>
        </p:nvSpPr>
        <p:spPr>
          <a:xfrm>
            <a:off x="20241899" y="4801257"/>
            <a:ext cx="14077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End_fsm_Read_data</a:t>
            </a:r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 = 0 &amp;&amp; </a:t>
            </a:r>
            <a:r>
              <a:rPr lang="es-CO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tx_ena</a:t>
            </a:r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CuadroTexto 209">
            <a:extLst>
              <a:ext uri="{FF2B5EF4-FFF2-40B4-BE49-F238E27FC236}">
                <a16:creationId xmlns:a16="http://schemas.microsoft.com/office/drawing/2014/main" id="{2E5D1BB4-9156-46EF-9156-F09B55C5EA25}"/>
              </a:ext>
            </a:extLst>
          </p:cNvPr>
          <p:cNvSpPr txBox="1"/>
          <p:nvPr/>
        </p:nvSpPr>
        <p:spPr>
          <a:xfrm>
            <a:off x="19888289" y="3132353"/>
            <a:ext cx="1347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End_fsm_Read_data</a:t>
            </a:r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</p:txBody>
      </p:sp>
      <p:cxnSp>
        <p:nvCxnSpPr>
          <p:cNvPr id="211" name="Conector: curvado 210">
            <a:extLst>
              <a:ext uri="{FF2B5EF4-FFF2-40B4-BE49-F238E27FC236}">
                <a16:creationId xmlns:a16="http://schemas.microsoft.com/office/drawing/2014/main" id="{BBD3ECDE-BFE5-4363-A7E6-FCFA71D2C828}"/>
              </a:ext>
            </a:extLst>
          </p:cNvPr>
          <p:cNvCxnSpPr>
            <a:cxnSpLocks/>
            <a:stCxn id="192" idx="1"/>
            <a:endCxn id="192" idx="2"/>
          </p:cNvCxnSpPr>
          <p:nvPr/>
        </p:nvCxnSpPr>
        <p:spPr>
          <a:xfrm rot="16200000" flipH="1" flipV="1">
            <a:off x="21893562" y="5601289"/>
            <a:ext cx="196786" cy="312944"/>
          </a:xfrm>
          <a:prstGeom prst="curvedConnector4">
            <a:avLst>
              <a:gd name="adj1" fmla="val -260847"/>
              <a:gd name="adj2" fmla="val 258271"/>
            </a:avLst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ctor: curvado 211">
            <a:extLst>
              <a:ext uri="{FF2B5EF4-FFF2-40B4-BE49-F238E27FC236}">
                <a16:creationId xmlns:a16="http://schemas.microsoft.com/office/drawing/2014/main" id="{6B425643-1AD1-4BC6-B2EE-40C81E34A20C}"/>
              </a:ext>
            </a:extLst>
          </p:cNvPr>
          <p:cNvCxnSpPr>
            <a:cxnSpLocks/>
            <a:stCxn id="190" idx="1"/>
            <a:endCxn id="193" idx="0"/>
          </p:cNvCxnSpPr>
          <p:nvPr/>
        </p:nvCxnSpPr>
        <p:spPr>
          <a:xfrm rot="16200000" flipH="1" flipV="1">
            <a:off x="16220901" y="808228"/>
            <a:ext cx="532929" cy="2686730"/>
          </a:xfrm>
          <a:prstGeom prst="curvedConnector3">
            <a:avLst>
              <a:gd name="adj1" fmla="val -581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: curvado 212">
            <a:extLst>
              <a:ext uri="{FF2B5EF4-FFF2-40B4-BE49-F238E27FC236}">
                <a16:creationId xmlns:a16="http://schemas.microsoft.com/office/drawing/2014/main" id="{7E323B7E-1FFD-429D-ACA7-D98BB37586C0}"/>
              </a:ext>
            </a:extLst>
          </p:cNvPr>
          <p:cNvCxnSpPr>
            <a:cxnSpLocks/>
            <a:stCxn id="190" idx="6"/>
            <a:endCxn id="192" idx="7"/>
          </p:cNvCxnSpPr>
          <p:nvPr/>
        </p:nvCxnSpPr>
        <p:spPr>
          <a:xfrm>
            <a:off x="19654700" y="2081915"/>
            <a:ext cx="4004752" cy="35774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Elipse 214">
            <a:extLst>
              <a:ext uri="{FF2B5EF4-FFF2-40B4-BE49-F238E27FC236}">
                <a16:creationId xmlns:a16="http://schemas.microsoft.com/office/drawing/2014/main" id="{7650630F-A836-4A7F-839F-653BE7F550C4}"/>
              </a:ext>
            </a:extLst>
          </p:cNvPr>
          <p:cNvSpPr/>
          <p:nvPr/>
        </p:nvSpPr>
        <p:spPr>
          <a:xfrm>
            <a:off x="9228057" y="1827963"/>
            <a:ext cx="1406391" cy="5565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 data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Elipse 216">
            <a:extLst>
              <a:ext uri="{FF2B5EF4-FFF2-40B4-BE49-F238E27FC236}">
                <a16:creationId xmlns:a16="http://schemas.microsoft.com/office/drawing/2014/main" id="{FFC0BCC1-910F-4DC6-9D61-25EF188391A5}"/>
              </a:ext>
            </a:extLst>
          </p:cNvPr>
          <p:cNvSpPr/>
          <p:nvPr/>
        </p:nvSpPr>
        <p:spPr>
          <a:xfrm>
            <a:off x="6209813" y="1041672"/>
            <a:ext cx="1956354" cy="5565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 Slaver Write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Elipse 217">
            <a:extLst>
              <a:ext uri="{FF2B5EF4-FFF2-40B4-BE49-F238E27FC236}">
                <a16:creationId xmlns:a16="http://schemas.microsoft.com/office/drawing/2014/main" id="{9ED6E263-704F-464C-8208-D09649A7DDFC}"/>
              </a:ext>
            </a:extLst>
          </p:cNvPr>
          <p:cNvSpPr/>
          <p:nvPr/>
        </p:nvSpPr>
        <p:spPr>
          <a:xfrm>
            <a:off x="1925725" y="1905472"/>
            <a:ext cx="1837083" cy="5565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40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Elipse 218">
            <a:extLst>
              <a:ext uri="{FF2B5EF4-FFF2-40B4-BE49-F238E27FC236}">
                <a16:creationId xmlns:a16="http://schemas.microsoft.com/office/drawing/2014/main" id="{21E4EBAF-9A29-44ED-986E-0006874B781A}"/>
              </a:ext>
            </a:extLst>
          </p:cNvPr>
          <p:cNvSpPr/>
          <p:nvPr/>
        </p:nvSpPr>
        <p:spPr>
          <a:xfrm>
            <a:off x="2905301" y="4587816"/>
            <a:ext cx="1621739" cy="5565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data_msb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Elipse 221">
            <a:extLst>
              <a:ext uri="{FF2B5EF4-FFF2-40B4-BE49-F238E27FC236}">
                <a16:creationId xmlns:a16="http://schemas.microsoft.com/office/drawing/2014/main" id="{42A3B662-D86C-4557-9FAF-5CF5A096CA9E}"/>
              </a:ext>
            </a:extLst>
          </p:cNvPr>
          <p:cNvSpPr/>
          <p:nvPr/>
        </p:nvSpPr>
        <p:spPr>
          <a:xfrm>
            <a:off x="9120301" y="5714494"/>
            <a:ext cx="1956354" cy="5565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Slaver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Elipse 222">
            <a:extLst>
              <a:ext uri="{FF2B5EF4-FFF2-40B4-BE49-F238E27FC236}">
                <a16:creationId xmlns:a16="http://schemas.microsoft.com/office/drawing/2014/main" id="{F3A32BEC-FF04-4A5B-B711-DD2166CFB71C}"/>
              </a:ext>
            </a:extLst>
          </p:cNvPr>
          <p:cNvSpPr/>
          <p:nvPr/>
        </p:nvSpPr>
        <p:spPr>
          <a:xfrm>
            <a:off x="12631465" y="4445196"/>
            <a:ext cx="1956354" cy="5565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 Write_1000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6" name="Conector: curvado 225">
            <a:extLst>
              <a:ext uri="{FF2B5EF4-FFF2-40B4-BE49-F238E27FC236}">
                <a16:creationId xmlns:a16="http://schemas.microsoft.com/office/drawing/2014/main" id="{C826D7DB-AD1B-4CDE-B558-974885C332E4}"/>
              </a:ext>
            </a:extLst>
          </p:cNvPr>
          <p:cNvCxnSpPr>
            <a:cxnSpLocks/>
            <a:stCxn id="193" idx="2"/>
            <a:endCxn id="215" idx="4"/>
          </p:cNvCxnSpPr>
          <p:nvPr/>
        </p:nvCxnSpPr>
        <p:spPr>
          <a:xfrm rot="10800000">
            <a:off x="9931254" y="2384557"/>
            <a:ext cx="4144291" cy="311798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CuadroTexto 226">
            <a:extLst>
              <a:ext uri="{FF2B5EF4-FFF2-40B4-BE49-F238E27FC236}">
                <a16:creationId xmlns:a16="http://schemas.microsoft.com/office/drawing/2014/main" id="{9F9CF47F-6B28-4809-B999-D82C5631F646}"/>
              </a:ext>
            </a:extLst>
          </p:cNvPr>
          <p:cNvSpPr txBox="1"/>
          <p:nvPr/>
        </p:nvSpPr>
        <p:spPr>
          <a:xfrm rot="21290753">
            <a:off x="12365367" y="2659187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tx_flag = 1</a:t>
            </a:r>
          </a:p>
        </p:txBody>
      </p:sp>
      <p:cxnSp>
        <p:nvCxnSpPr>
          <p:cNvPr id="228" name="Conector: curvado 227">
            <a:extLst>
              <a:ext uri="{FF2B5EF4-FFF2-40B4-BE49-F238E27FC236}">
                <a16:creationId xmlns:a16="http://schemas.microsoft.com/office/drawing/2014/main" id="{C2A780BE-03D0-44B3-A167-AB845BC61E9E}"/>
              </a:ext>
            </a:extLst>
          </p:cNvPr>
          <p:cNvCxnSpPr>
            <a:cxnSpLocks/>
            <a:stCxn id="215" idx="1"/>
            <a:endCxn id="217" idx="6"/>
          </p:cNvCxnSpPr>
          <p:nvPr/>
        </p:nvCxnSpPr>
        <p:spPr>
          <a:xfrm rot="16200000" flipV="1">
            <a:off x="8505341" y="980796"/>
            <a:ext cx="589505" cy="126785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CuadroTexto 230">
            <a:extLst>
              <a:ext uri="{FF2B5EF4-FFF2-40B4-BE49-F238E27FC236}">
                <a16:creationId xmlns:a16="http://schemas.microsoft.com/office/drawing/2014/main" id="{0CBDA5B5-F481-4FD0-B586-4D3957FC9662}"/>
              </a:ext>
            </a:extLst>
          </p:cNvPr>
          <p:cNvSpPr txBox="1"/>
          <p:nvPr/>
        </p:nvSpPr>
        <p:spPr>
          <a:xfrm rot="620723">
            <a:off x="8337317" y="1104909"/>
            <a:ext cx="1680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cs typeface="Times New Roman" panose="02020603050405020304" pitchFamily="18" charset="0"/>
              </a:rPr>
              <a:t>(rx_flag = 1 &amp;&amp; i = 1)</a:t>
            </a:r>
          </a:p>
        </p:txBody>
      </p:sp>
      <p:cxnSp>
        <p:nvCxnSpPr>
          <p:cNvPr id="232" name="Conector: curvado 231">
            <a:extLst>
              <a:ext uri="{FF2B5EF4-FFF2-40B4-BE49-F238E27FC236}">
                <a16:creationId xmlns:a16="http://schemas.microsoft.com/office/drawing/2014/main" id="{70BF4F85-1489-4591-8A3F-E51AA98F6033}"/>
              </a:ext>
            </a:extLst>
          </p:cNvPr>
          <p:cNvCxnSpPr>
            <a:cxnSpLocks/>
            <a:stCxn id="223" idx="5"/>
            <a:endCxn id="223" idx="4"/>
          </p:cNvCxnSpPr>
          <p:nvPr/>
        </p:nvCxnSpPr>
        <p:spPr>
          <a:xfrm rot="5400000">
            <a:off x="13914725" y="4615196"/>
            <a:ext cx="81511" cy="691676"/>
          </a:xfrm>
          <a:prstGeom prst="curvedConnector3">
            <a:avLst>
              <a:gd name="adj1" fmla="val 38045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CuadroTexto 232">
            <a:extLst>
              <a:ext uri="{FF2B5EF4-FFF2-40B4-BE49-F238E27FC236}">
                <a16:creationId xmlns:a16="http://schemas.microsoft.com/office/drawing/2014/main" id="{82EB76C4-DF7B-40ED-BCE9-98ED09D1ADA6}"/>
              </a:ext>
            </a:extLst>
          </p:cNvPr>
          <p:cNvSpPr txBox="1"/>
          <p:nvPr/>
        </p:nvSpPr>
        <p:spPr>
          <a:xfrm rot="21290753">
            <a:off x="14101171" y="5063417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tx_ena = 0</a:t>
            </a:r>
          </a:p>
        </p:txBody>
      </p:sp>
      <p:cxnSp>
        <p:nvCxnSpPr>
          <p:cNvPr id="238" name="Conector: curvado 237">
            <a:extLst>
              <a:ext uri="{FF2B5EF4-FFF2-40B4-BE49-F238E27FC236}">
                <a16:creationId xmlns:a16="http://schemas.microsoft.com/office/drawing/2014/main" id="{673504BF-99D0-429D-8451-DBECE45AF8CC}"/>
              </a:ext>
            </a:extLst>
          </p:cNvPr>
          <p:cNvCxnSpPr>
            <a:cxnSpLocks/>
            <a:stCxn id="217" idx="2"/>
            <a:endCxn id="218" idx="0"/>
          </p:cNvCxnSpPr>
          <p:nvPr/>
        </p:nvCxnSpPr>
        <p:spPr>
          <a:xfrm rot="10800000" flipV="1">
            <a:off x="2844267" y="1319968"/>
            <a:ext cx="3365546" cy="585503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ector: curvado 239">
            <a:extLst>
              <a:ext uri="{FF2B5EF4-FFF2-40B4-BE49-F238E27FC236}">
                <a16:creationId xmlns:a16="http://schemas.microsoft.com/office/drawing/2014/main" id="{AA243142-ECED-4DE3-BB37-3407695324ED}"/>
              </a:ext>
            </a:extLst>
          </p:cNvPr>
          <p:cNvCxnSpPr>
            <a:cxnSpLocks/>
            <a:stCxn id="217" idx="4"/>
            <a:endCxn id="565" idx="7"/>
          </p:cNvCxnSpPr>
          <p:nvPr/>
        </p:nvCxnSpPr>
        <p:spPr>
          <a:xfrm rot="5400000">
            <a:off x="5604799" y="1798247"/>
            <a:ext cx="1783172" cy="138321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ector: curvado 242">
            <a:extLst>
              <a:ext uri="{FF2B5EF4-FFF2-40B4-BE49-F238E27FC236}">
                <a16:creationId xmlns:a16="http://schemas.microsoft.com/office/drawing/2014/main" id="{927CE222-596A-4678-97F6-7FD4E0A40939}"/>
              </a:ext>
            </a:extLst>
          </p:cNvPr>
          <p:cNvCxnSpPr>
            <a:cxnSpLocks/>
            <a:stCxn id="218" idx="6"/>
            <a:endCxn id="565" idx="1"/>
          </p:cNvCxnSpPr>
          <p:nvPr/>
        </p:nvCxnSpPr>
        <p:spPr>
          <a:xfrm>
            <a:off x="3762808" y="2183769"/>
            <a:ext cx="1657846" cy="119766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CuadroTexto 244">
            <a:extLst>
              <a:ext uri="{FF2B5EF4-FFF2-40B4-BE49-F238E27FC236}">
                <a16:creationId xmlns:a16="http://schemas.microsoft.com/office/drawing/2014/main" id="{375169A6-3062-4020-AA17-FC3F6602D8E1}"/>
              </a:ext>
            </a:extLst>
          </p:cNvPr>
          <p:cNvSpPr txBox="1"/>
          <p:nvPr/>
        </p:nvSpPr>
        <p:spPr>
          <a:xfrm>
            <a:off x="957746" y="1194457"/>
            <a:ext cx="1386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ACK_CBW  = 1</a:t>
            </a:r>
          </a:p>
        </p:txBody>
      </p:sp>
      <p:cxnSp>
        <p:nvCxnSpPr>
          <p:cNvPr id="250" name="Conector: curvado 249">
            <a:extLst>
              <a:ext uri="{FF2B5EF4-FFF2-40B4-BE49-F238E27FC236}">
                <a16:creationId xmlns:a16="http://schemas.microsoft.com/office/drawing/2014/main" id="{044F730B-CE7B-4CCE-8C7F-5F78536B049B}"/>
              </a:ext>
            </a:extLst>
          </p:cNvPr>
          <p:cNvCxnSpPr>
            <a:cxnSpLocks/>
            <a:stCxn id="218" idx="3"/>
            <a:endCxn id="219" idx="1"/>
          </p:cNvCxnSpPr>
          <p:nvPr/>
        </p:nvCxnSpPr>
        <p:spPr>
          <a:xfrm rot="16200000" flipH="1">
            <a:off x="1524393" y="3050921"/>
            <a:ext cx="2288772" cy="94803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CuadroTexto 250">
            <a:extLst>
              <a:ext uri="{FF2B5EF4-FFF2-40B4-BE49-F238E27FC236}">
                <a16:creationId xmlns:a16="http://schemas.microsoft.com/office/drawing/2014/main" id="{5A64F845-9D16-4ED9-92DF-ED4DCFCFA817}"/>
              </a:ext>
            </a:extLst>
          </p:cNvPr>
          <p:cNvSpPr txBox="1"/>
          <p:nvPr/>
        </p:nvSpPr>
        <p:spPr>
          <a:xfrm>
            <a:off x="411102" y="5398604"/>
            <a:ext cx="2552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ACK_D = 1 &amp;&amp;  (i =  0 || i  = 1 )</a:t>
            </a:r>
          </a:p>
        </p:txBody>
      </p:sp>
      <p:cxnSp>
        <p:nvCxnSpPr>
          <p:cNvPr id="254" name="Conector: curvado 253">
            <a:extLst>
              <a:ext uri="{FF2B5EF4-FFF2-40B4-BE49-F238E27FC236}">
                <a16:creationId xmlns:a16="http://schemas.microsoft.com/office/drawing/2014/main" id="{34B73425-8C1D-4104-A60F-DBE326D77191}"/>
              </a:ext>
            </a:extLst>
          </p:cNvPr>
          <p:cNvCxnSpPr>
            <a:cxnSpLocks/>
            <a:stCxn id="219" idx="6"/>
            <a:endCxn id="266" idx="2"/>
          </p:cNvCxnSpPr>
          <p:nvPr/>
        </p:nvCxnSpPr>
        <p:spPr>
          <a:xfrm>
            <a:off x="4527040" y="4866113"/>
            <a:ext cx="1505570" cy="1112049"/>
          </a:xfrm>
          <a:prstGeom prst="curvedConnector3">
            <a:avLst>
              <a:gd name="adj1" fmla="val 1995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ector: curvado 255">
            <a:extLst>
              <a:ext uri="{FF2B5EF4-FFF2-40B4-BE49-F238E27FC236}">
                <a16:creationId xmlns:a16="http://schemas.microsoft.com/office/drawing/2014/main" id="{8C45A5B0-D25D-4AFC-B4D6-40AD38826F3E}"/>
              </a:ext>
            </a:extLst>
          </p:cNvPr>
          <p:cNvCxnSpPr>
            <a:cxnSpLocks/>
            <a:stCxn id="219" idx="0"/>
            <a:endCxn id="565" idx="4"/>
          </p:cNvCxnSpPr>
          <p:nvPr/>
        </p:nvCxnSpPr>
        <p:spPr>
          <a:xfrm rot="5400000" flipH="1" flipV="1">
            <a:off x="4290334" y="3265433"/>
            <a:ext cx="748220" cy="189654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ector: curvado 257">
            <a:extLst>
              <a:ext uri="{FF2B5EF4-FFF2-40B4-BE49-F238E27FC236}">
                <a16:creationId xmlns:a16="http://schemas.microsoft.com/office/drawing/2014/main" id="{B049C7C0-1485-4479-A5AA-9A6478283900}"/>
              </a:ext>
            </a:extLst>
          </p:cNvPr>
          <p:cNvCxnSpPr>
            <a:cxnSpLocks/>
            <a:stCxn id="222" idx="6"/>
            <a:endCxn id="223" idx="3"/>
          </p:cNvCxnSpPr>
          <p:nvPr/>
        </p:nvCxnSpPr>
        <p:spPr>
          <a:xfrm flipV="1">
            <a:off x="11076655" y="4920279"/>
            <a:ext cx="1841311" cy="107251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CuadroTexto 258">
            <a:extLst>
              <a:ext uri="{FF2B5EF4-FFF2-40B4-BE49-F238E27FC236}">
                <a16:creationId xmlns:a16="http://schemas.microsoft.com/office/drawing/2014/main" id="{EA05476F-0B24-4EB6-9371-445502C1C7F6}"/>
              </a:ext>
            </a:extLst>
          </p:cNvPr>
          <p:cNvSpPr txBox="1"/>
          <p:nvPr/>
        </p:nvSpPr>
        <p:spPr>
          <a:xfrm rot="20206876">
            <a:off x="10901047" y="5217966"/>
            <a:ext cx="2116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(Contador_2000 &gt;= 2000) </a:t>
            </a:r>
          </a:p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|| (</a:t>
            </a:r>
            <a:r>
              <a:rPr lang="es-CO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alert = ‘S’)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0" name="Conector: curvado 259">
            <a:extLst>
              <a:ext uri="{FF2B5EF4-FFF2-40B4-BE49-F238E27FC236}">
                <a16:creationId xmlns:a16="http://schemas.microsoft.com/office/drawing/2014/main" id="{63B57EDA-2857-4B0F-8B0B-FC4E3FBE72E5}"/>
              </a:ext>
            </a:extLst>
          </p:cNvPr>
          <p:cNvCxnSpPr>
            <a:cxnSpLocks/>
            <a:stCxn id="222" idx="0"/>
            <a:endCxn id="215" idx="3"/>
          </p:cNvCxnSpPr>
          <p:nvPr/>
        </p:nvCxnSpPr>
        <p:spPr>
          <a:xfrm rot="16200000" flipV="1">
            <a:off x="8060524" y="3676540"/>
            <a:ext cx="3411448" cy="66446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CuadroTexto 260">
            <a:extLst>
              <a:ext uri="{FF2B5EF4-FFF2-40B4-BE49-F238E27FC236}">
                <a16:creationId xmlns:a16="http://schemas.microsoft.com/office/drawing/2014/main" id="{C279602B-20CE-4749-AF7F-9935CA734FEE}"/>
              </a:ext>
            </a:extLst>
          </p:cNvPr>
          <p:cNvSpPr txBox="1"/>
          <p:nvPr/>
        </p:nvSpPr>
        <p:spPr>
          <a:xfrm rot="21400753">
            <a:off x="8150530" y="4445146"/>
            <a:ext cx="3425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Contador_2000 &lt; 2000  &amp;&amp; (</a:t>
            </a:r>
            <a:r>
              <a:rPr lang="es-CO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alert = ‘C’)</a:t>
            </a:r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2" name="Conector: curvado 261">
            <a:extLst>
              <a:ext uri="{FF2B5EF4-FFF2-40B4-BE49-F238E27FC236}">
                <a16:creationId xmlns:a16="http://schemas.microsoft.com/office/drawing/2014/main" id="{36A22432-CA48-402A-8000-A59A41439648}"/>
              </a:ext>
            </a:extLst>
          </p:cNvPr>
          <p:cNvCxnSpPr>
            <a:cxnSpLocks/>
            <a:stCxn id="222" idx="4"/>
            <a:endCxn id="222" idx="5"/>
          </p:cNvCxnSpPr>
          <p:nvPr/>
        </p:nvCxnSpPr>
        <p:spPr>
          <a:xfrm rot="5400000" flipH="1" flipV="1">
            <a:off x="10403561" y="5884495"/>
            <a:ext cx="81511" cy="691676"/>
          </a:xfrm>
          <a:prstGeom prst="curvedConnector3">
            <a:avLst>
              <a:gd name="adj1" fmla="val -28045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CuadroTexto 262">
            <a:extLst>
              <a:ext uri="{FF2B5EF4-FFF2-40B4-BE49-F238E27FC236}">
                <a16:creationId xmlns:a16="http://schemas.microsoft.com/office/drawing/2014/main" id="{D75B3CFC-16E1-4795-B740-15A2C1741707}"/>
              </a:ext>
            </a:extLst>
          </p:cNvPr>
          <p:cNvSpPr txBox="1"/>
          <p:nvPr/>
        </p:nvSpPr>
        <p:spPr>
          <a:xfrm rot="21290753">
            <a:off x="9847545" y="6445049"/>
            <a:ext cx="16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 != (‘S’ OR ‘C’)</a:t>
            </a:r>
          </a:p>
        </p:txBody>
      </p:sp>
      <p:cxnSp>
        <p:nvCxnSpPr>
          <p:cNvPr id="264" name="Conector: curvado 263">
            <a:extLst>
              <a:ext uri="{FF2B5EF4-FFF2-40B4-BE49-F238E27FC236}">
                <a16:creationId xmlns:a16="http://schemas.microsoft.com/office/drawing/2014/main" id="{F1CEF526-5E55-4BCD-8647-967D371FA4A7}"/>
              </a:ext>
            </a:extLst>
          </p:cNvPr>
          <p:cNvCxnSpPr>
            <a:cxnSpLocks/>
            <a:stCxn id="223" idx="6"/>
            <a:endCxn id="193" idx="5"/>
          </p:cNvCxnSpPr>
          <p:nvPr/>
        </p:nvCxnSpPr>
        <p:spPr>
          <a:xfrm flipV="1">
            <a:off x="14587819" y="2893141"/>
            <a:ext cx="1311694" cy="183035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Elipse 265">
            <a:extLst>
              <a:ext uri="{FF2B5EF4-FFF2-40B4-BE49-F238E27FC236}">
                <a16:creationId xmlns:a16="http://schemas.microsoft.com/office/drawing/2014/main" id="{A440C016-26BF-4D1C-9DDE-1307E9E32FBA}"/>
              </a:ext>
            </a:extLst>
          </p:cNvPr>
          <p:cNvSpPr/>
          <p:nvPr/>
        </p:nvSpPr>
        <p:spPr>
          <a:xfrm>
            <a:off x="6032610" y="5699865"/>
            <a:ext cx="1621739" cy="5565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 </a:t>
            </a:r>
            <a:r>
              <a:rPr lang="es-CO" sz="1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CuadroTexto 266">
            <a:extLst>
              <a:ext uri="{FF2B5EF4-FFF2-40B4-BE49-F238E27FC236}">
                <a16:creationId xmlns:a16="http://schemas.microsoft.com/office/drawing/2014/main" id="{10FF57B0-4397-411E-90C1-137CCF898C81}"/>
              </a:ext>
            </a:extLst>
          </p:cNvPr>
          <p:cNvSpPr txBox="1"/>
          <p:nvPr/>
        </p:nvSpPr>
        <p:spPr>
          <a:xfrm rot="21290753">
            <a:off x="7721420" y="6471461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>
                <a:latin typeface="Times New Roman" panose="02020603050405020304" pitchFamily="18" charset="0"/>
                <a:cs typeface="Times New Roman" panose="02020603050405020304" pitchFamily="18" charset="0"/>
              </a:rPr>
              <a:t>rx_flag = 1</a:t>
            </a:r>
          </a:p>
        </p:txBody>
      </p:sp>
      <p:cxnSp>
        <p:nvCxnSpPr>
          <p:cNvPr id="268" name="Conector: curvado 267">
            <a:extLst>
              <a:ext uri="{FF2B5EF4-FFF2-40B4-BE49-F238E27FC236}">
                <a16:creationId xmlns:a16="http://schemas.microsoft.com/office/drawing/2014/main" id="{2C0C8A9F-0A72-4CAC-92DE-C40EEE760DF1}"/>
              </a:ext>
            </a:extLst>
          </p:cNvPr>
          <p:cNvCxnSpPr>
            <a:cxnSpLocks/>
            <a:stCxn id="266" idx="6"/>
            <a:endCxn id="222" idx="3"/>
          </p:cNvCxnSpPr>
          <p:nvPr/>
        </p:nvCxnSpPr>
        <p:spPr>
          <a:xfrm>
            <a:off x="7654349" y="5978162"/>
            <a:ext cx="1752453" cy="211415"/>
          </a:xfrm>
          <a:prstGeom prst="curvedConnector4">
            <a:avLst>
              <a:gd name="adj1" fmla="val 41826"/>
              <a:gd name="adj2" fmla="val 20812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ector: curvado 268">
            <a:extLst>
              <a:ext uri="{FF2B5EF4-FFF2-40B4-BE49-F238E27FC236}">
                <a16:creationId xmlns:a16="http://schemas.microsoft.com/office/drawing/2014/main" id="{414894CB-52A1-4614-BEF5-7CBCB08889C4}"/>
              </a:ext>
            </a:extLst>
          </p:cNvPr>
          <p:cNvCxnSpPr>
            <a:cxnSpLocks/>
            <a:stCxn id="266" idx="3"/>
            <a:endCxn id="266" idx="4"/>
          </p:cNvCxnSpPr>
          <p:nvPr/>
        </p:nvCxnSpPr>
        <p:spPr>
          <a:xfrm rot="16200000" flipH="1">
            <a:off x="6516039" y="5929017"/>
            <a:ext cx="81511" cy="573372"/>
          </a:xfrm>
          <a:prstGeom prst="curvedConnector3">
            <a:avLst>
              <a:gd name="adj1" fmla="val 64532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CuadroTexto 269">
            <a:extLst>
              <a:ext uri="{FF2B5EF4-FFF2-40B4-BE49-F238E27FC236}">
                <a16:creationId xmlns:a16="http://schemas.microsoft.com/office/drawing/2014/main" id="{5DC69F84-98E7-4EDC-B417-74F8345B1C27}"/>
              </a:ext>
            </a:extLst>
          </p:cNvPr>
          <p:cNvSpPr txBox="1"/>
          <p:nvPr/>
        </p:nvSpPr>
        <p:spPr>
          <a:xfrm rot="545388">
            <a:off x="5834989" y="6638793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>
                <a:latin typeface="Times New Roman" panose="02020603050405020304" pitchFamily="18" charset="0"/>
                <a:cs typeface="Times New Roman" panose="02020603050405020304" pitchFamily="18" charset="0"/>
              </a:rPr>
              <a:t>rx_flag C= 0</a:t>
            </a:r>
          </a:p>
        </p:txBody>
      </p:sp>
      <p:sp>
        <p:nvSpPr>
          <p:cNvPr id="271" name="Elipse 270">
            <a:extLst>
              <a:ext uri="{FF2B5EF4-FFF2-40B4-BE49-F238E27FC236}">
                <a16:creationId xmlns:a16="http://schemas.microsoft.com/office/drawing/2014/main" id="{222778AC-A1B3-4803-ACAE-EB45A6E6A8BC}"/>
              </a:ext>
            </a:extLst>
          </p:cNvPr>
          <p:cNvSpPr/>
          <p:nvPr/>
        </p:nvSpPr>
        <p:spPr>
          <a:xfrm>
            <a:off x="12326181" y="7055357"/>
            <a:ext cx="2136913" cy="556594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Read_1000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" name="Elipse 271">
            <a:extLst>
              <a:ext uri="{FF2B5EF4-FFF2-40B4-BE49-F238E27FC236}">
                <a16:creationId xmlns:a16="http://schemas.microsoft.com/office/drawing/2014/main" id="{9FA3E96C-24B7-47A2-AEEE-3B2DCAD3B96B}"/>
              </a:ext>
            </a:extLst>
          </p:cNvPr>
          <p:cNvSpPr/>
          <p:nvPr/>
        </p:nvSpPr>
        <p:spPr>
          <a:xfrm>
            <a:off x="9909426" y="9468968"/>
            <a:ext cx="1956354" cy="556594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 Slaver Write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Elipse 272">
            <a:extLst>
              <a:ext uri="{FF2B5EF4-FFF2-40B4-BE49-F238E27FC236}">
                <a16:creationId xmlns:a16="http://schemas.microsoft.com/office/drawing/2014/main" id="{E047D98A-F7C0-4144-8166-DE67F46E6051}"/>
              </a:ext>
            </a:extLst>
          </p:cNvPr>
          <p:cNvSpPr/>
          <p:nvPr/>
        </p:nvSpPr>
        <p:spPr>
          <a:xfrm>
            <a:off x="7116288" y="8036609"/>
            <a:ext cx="1837083" cy="556594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40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Elipse 274">
            <a:extLst>
              <a:ext uri="{FF2B5EF4-FFF2-40B4-BE49-F238E27FC236}">
                <a16:creationId xmlns:a16="http://schemas.microsoft.com/office/drawing/2014/main" id="{6B968333-EB8F-4874-9D39-1295BC237D09}"/>
              </a:ext>
            </a:extLst>
          </p:cNvPr>
          <p:cNvSpPr/>
          <p:nvPr/>
        </p:nvSpPr>
        <p:spPr>
          <a:xfrm>
            <a:off x="2338612" y="7147210"/>
            <a:ext cx="1956354" cy="556594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 Slaver Read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Elipse 275">
            <a:extLst>
              <a:ext uri="{FF2B5EF4-FFF2-40B4-BE49-F238E27FC236}">
                <a16:creationId xmlns:a16="http://schemas.microsoft.com/office/drawing/2014/main" id="{B92A596C-2A54-470F-AACD-020CD079F2FF}"/>
              </a:ext>
            </a:extLst>
          </p:cNvPr>
          <p:cNvSpPr/>
          <p:nvPr/>
        </p:nvSpPr>
        <p:spPr>
          <a:xfrm>
            <a:off x="1423984" y="9161623"/>
            <a:ext cx="1956354" cy="556594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Recieve Data Memory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Elipse 276">
            <a:extLst>
              <a:ext uri="{FF2B5EF4-FFF2-40B4-BE49-F238E27FC236}">
                <a16:creationId xmlns:a16="http://schemas.microsoft.com/office/drawing/2014/main" id="{3F0E69DA-28AE-4C6C-B268-5D3FF0602ED0}"/>
              </a:ext>
            </a:extLst>
          </p:cNvPr>
          <p:cNvSpPr/>
          <p:nvPr/>
        </p:nvSpPr>
        <p:spPr>
          <a:xfrm>
            <a:off x="1402194" y="11011899"/>
            <a:ext cx="1956354" cy="556594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Slaver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Elipse 278">
            <a:extLst>
              <a:ext uri="{FF2B5EF4-FFF2-40B4-BE49-F238E27FC236}">
                <a16:creationId xmlns:a16="http://schemas.microsoft.com/office/drawing/2014/main" id="{FB15645E-722A-47FF-9DFE-A57207BFB2D1}"/>
              </a:ext>
            </a:extLst>
          </p:cNvPr>
          <p:cNvSpPr/>
          <p:nvPr/>
        </p:nvSpPr>
        <p:spPr>
          <a:xfrm>
            <a:off x="3663395" y="13070729"/>
            <a:ext cx="1621739" cy="556594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Elipse 279">
            <a:extLst>
              <a:ext uri="{FF2B5EF4-FFF2-40B4-BE49-F238E27FC236}">
                <a16:creationId xmlns:a16="http://schemas.microsoft.com/office/drawing/2014/main" id="{7EC8F96C-6A93-45F6-9902-89573952E82C}"/>
              </a:ext>
            </a:extLst>
          </p:cNvPr>
          <p:cNvSpPr/>
          <p:nvPr/>
        </p:nvSpPr>
        <p:spPr>
          <a:xfrm>
            <a:off x="11055918" y="11341046"/>
            <a:ext cx="1956354" cy="556594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 Write_1000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1" name="Conector: curvado 280">
            <a:extLst>
              <a:ext uri="{FF2B5EF4-FFF2-40B4-BE49-F238E27FC236}">
                <a16:creationId xmlns:a16="http://schemas.microsoft.com/office/drawing/2014/main" id="{BA440245-1B2B-41A1-BC58-1C9CBD3B9971}"/>
              </a:ext>
            </a:extLst>
          </p:cNvPr>
          <p:cNvCxnSpPr>
            <a:cxnSpLocks/>
            <a:stCxn id="190" idx="3"/>
          </p:cNvCxnSpPr>
          <p:nvPr/>
        </p:nvCxnSpPr>
        <p:spPr>
          <a:xfrm rot="5400000">
            <a:off x="13214703" y="2452009"/>
            <a:ext cx="4789336" cy="4442721"/>
          </a:xfrm>
          <a:prstGeom prst="curvedConnector3">
            <a:avLst>
              <a:gd name="adj1" fmla="val 700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CuadroTexto 281">
            <a:extLst>
              <a:ext uri="{FF2B5EF4-FFF2-40B4-BE49-F238E27FC236}">
                <a16:creationId xmlns:a16="http://schemas.microsoft.com/office/drawing/2014/main" id="{BBCAF35B-AF85-45F9-85B3-630BD398E7FA}"/>
              </a:ext>
            </a:extLst>
          </p:cNvPr>
          <p:cNvSpPr txBox="1"/>
          <p:nvPr/>
        </p:nvSpPr>
        <p:spPr>
          <a:xfrm>
            <a:off x="15664726" y="5010142"/>
            <a:ext cx="101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“R”</a:t>
            </a:r>
          </a:p>
        </p:txBody>
      </p:sp>
      <p:cxnSp>
        <p:nvCxnSpPr>
          <p:cNvPr id="283" name="Conector: curvado 282">
            <a:extLst>
              <a:ext uri="{FF2B5EF4-FFF2-40B4-BE49-F238E27FC236}">
                <a16:creationId xmlns:a16="http://schemas.microsoft.com/office/drawing/2014/main" id="{F55814E5-763D-4520-9B5A-8E95F4D3DA59}"/>
              </a:ext>
            </a:extLst>
          </p:cNvPr>
          <p:cNvCxnSpPr>
            <a:cxnSpLocks/>
            <a:endCxn id="271" idx="2"/>
          </p:cNvCxnSpPr>
          <p:nvPr/>
        </p:nvCxnSpPr>
        <p:spPr>
          <a:xfrm rot="10800000" flipV="1">
            <a:off x="12326182" y="7139888"/>
            <a:ext cx="306593" cy="193766"/>
          </a:xfrm>
          <a:prstGeom prst="curvedConnector3">
            <a:avLst>
              <a:gd name="adj1" fmla="val 29883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CuadroTexto 283">
            <a:extLst>
              <a:ext uri="{FF2B5EF4-FFF2-40B4-BE49-F238E27FC236}">
                <a16:creationId xmlns:a16="http://schemas.microsoft.com/office/drawing/2014/main" id="{BCA142D3-EC54-4A88-912A-5A2AC94E43F5}"/>
              </a:ext>
            </a:extLst>
          </p:cNvPr>
          <p:cNvSpPr txBox="1"/>
          <p:nvPr/>
        </p:nvSpPr>
        <p:spPr>
          <a:xfrm>
            <a:off x="10346669" y="7090635"/>
            <a:ext cx="24111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tx_flag = 0 &amp;&amp; End_fsm_Read_1000 = 0</a:t>
            </a:r>
          </a:p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86" name="Conector: curvado 285">
            <a:extLst>
              <a:ext uri="{FF2B5EF4-FFF2-40B4-BE49-F238E27FC236}">
                <a16:creationId xmlns:a16="http://schemas.microsoft.com/office/drawing/2014/main" id="{724AF52E-EB88-4D32-8D18-E5CA71551134}"/>
              </a:ext>
            </a:extLst>
          </p:cNvPr>
          <p:cNvCxnSpPr>
            <a:cxnSpLocks/>
            <a:stCxn id="272" idx="3"/>
            <a:endCxn id="569" idx="6"/>
          </p:cNvCxnSpPr>
          <p:nvPr/>
        </p:nvCxnSpPr>
        <p:spPr>
          <a:xfrm rot="5400000">
            <a:off x="8065912" y="8489304"/>
            <a:ext cx="675268" cy="3584763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ctor: curvado 287">
            <a:extLst>
              <a:ext uri="{FF2B5EF4-FFF2-40B4-BE49-F238E27FC236}">
                <a16:creationId xmlns:a16="http://schemas.microsoft.com/office/drawing/2014/main" id="{66C40048-AEDD-4199-BD53-A5B7CF66C6B7}"/>
              </a:ext>
            </a:extLst>
          </p:cNvPr>
          <p:cNvCxnSpPr>
            <a:cxnSpLocks/>
            <a:stCxn id="273" idx="3"/>
            <a:endCxn id="275" idx="6"/>
          </p:cNvCxnSpPr>
          <p:nvPr/>
        </p:nvCxnSpPr>
        <p:spPr>
          <a:xfrm rot="5400000" flipH="1">
            <a:off x="5297052" y="6423422"/>
            <a:ext cx="1086185" cy="3090357"/>
          </a:xfrm>
          <a:prstGeom prst="curvedConnector4">
            <a:avLst>
              <a:gd name="adj1" fmla="val -21046"/>
              <a:gd name="adj2" fmla="val 5435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: curvado 289">
            <a:extLst>
              <a:ext uri="{FF2B5EF4-FFF2-40B4-BE49-F238E27FC236}">
                <a16:creationId xmlns:a16="http://schemas.microsoft.com/office/drawing/2014/main" id="{A61DD7CB-B1F4-450E-886A-04AD2C59EDDE}"/>
              </a:ext>
            </a:extLst>
          </p:cNvPr>
          <p:cNvCxnSpPr>
            <a:cxnSpLocks/>
            <a:stCxn id="273" idx="4"/>
            <a:endCxn id="569" idx="7"/>
          </p:cNvCxnSpPr>
          <p:nvPr/>
        </p:nvCxnSpPr>
        <p:spPr>
          <a:xfrm rot="5400000">
            <a:off x="6365050" y="8759763"/>
            <a:ext cx="1836340" cy="150322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ector: curvado 295">
            <a:extLst>
              <a:ext uri="{FF2B5EF4-FFF2-40B4-BE49-F238E27FC236}">
                <a16:creationId xmlns:a16="http://schemas.microsoft.com/office/drawing/2014/main" id="{A440C0FB-D9EA-4609-913E-FF1BCDBE4D68}"/>
              </a:ext>
            </a:extLst>
          </p:cNvPr>
          <p:cNvCxnSpPr>
            <a:cxnSpLocks/>
            <a:stCxn id="275" idx="2"/>
            <a:endCxn id="276" idx="1"/>
          </p:cNvCxnSpPr>
          <p:nvPr/>
        </p:nvCxnSpPr>
        <p:spPr>
          <a:xfrm rot="10800000" flipV="1">
            <a:off x="1710486" y="7425506"/>
            <a:ext cx="628127" cy="1817627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ector: curvado 297">
            <a:extLst>
              <a:ext uri="{FF2B5EF4-FFF2-40B4-BE49-F238E27FC236}">
                <a16:creationId xmlns:a16="http://schemas.microsoft.com/office/drawing/2014/main" id="{28A0615E-7CB1-496E-B0A8-07F0416D7179}"/>
              </a:ext>
            </a:extLst>
          </p:cNvPr>
          <p:cNvCxnSpPr>
            <a:cxnSpLocks/>
            <a:stCxn id="275" idx="5"/>
            <a:endCxn id="569" idx="1"/>
          </p:cNvCxnSpPr>
          <p:nvPr/>
        </p:nvCxnSpPr>
        <p:spPr>
          <a:xfrm rot="16200000" flipH="1">
            <a:off x="3674349" y="7956408"/>
            <a:ext cx="2807250" cy="2139019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ector: curvado 300">
            <a:extLst>
              <a:ext uri="{FF2B5EF4-FFF2-40B4-BE49-F238E27FC236}">
                <a16:creationId xmlns:a16="http://schemas.microsoft.com/office/drawing/2014/main" id="{6EB437AD-C9CB-4796-B268-472714EA14B7}"/>
              </a:ext>
            </a:extLst>
          </p:cNvPr>
          <p:cNvCxnSpPr>
            <a:cxnSpLocks/>
            <a:stCxn id="276" idx="3"/>
            <a:endCxn id="277" idx="1"/>
          </p:cNvCxnSpPr>
          <p:nvPr/>
        </p:nvCxnSpPr>
        <p:spPr>
          <a:xfrm rot="5400000">
            <a:off x="971238" y="10354163"/>
            <a:ext cx="1456704" cy="2179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CuadroTexto 301">
            <a:extLst>
              <a:ext uri="{FF2B5EF4-FFF2-40B4-BE49-F238E27FC236}">
                <a16:creationId xmlns:a16="http://schemas.microsoft.com/office/drawing/2014/main" id="{C158690B-ED1D-4738-A720-FFAFDEDD222F}"/>
              </a:ext>
            </a:extLst>
          </p:cNvPr>
          <p:cNvSpPr txBox="1"/>
          <p:nvPr/>
        </p:nvSpPr>
        <p:spPr>
          <a:xfrm>
            <a:off x="660023" y="10127998"/>
            <a:ext cx="118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ACK_D = 1</a:t>
            </a:r>
          </a:p>
        </p:txBody>
      </p:sp>
      <p:cxnSp>
        <p:nvCxnSpPr>
          <p:cNvPr id="304" name="Conector: curvado 303">
            <a:extLst>
              <a:ext uri="{FF2B5EF4-FFF2-40B4-BE49-F238E27FC236}">
                <a16:creationId xmlns:a16="http://schemas.microsoft.com/office/drawing/2014/main" id="{D5270C60-5AB4-4538-9493-A29F22343670}"/>
              </a:ext>
            </a:extLst>
          </p:cNvPr>
          <p:cNvCxnSpPr>
            <a:cxnSpLocks/>
            <a:stCxn id="276" idx="6"/>
            <a:endCxn id="569" idx="2"/>
          </p:cNvCxnSpPr>
          <p:nvPr/>
        </p:nvCxnSpPr>
        <p:spPr>
          <a:xfrm>
            <a:off x="3380338" y="9439920"/>
            <a:ext cx="2687591" cy="1179399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Conector: curvado 309">
            <a:extLst>
              <a:ext uri="{FF2B5EF4-FFF2-40B4-BE49-F238E27FC236}">
                <a16:creationId xmlns:a16="http://schemas.microsoft.com/office/drawing/2014/main" id="{27A43B05-74A8-4F3E-9935-A635066BE5CC}"/>
              </a:ext>
            </a:extLst>
          </p:cNvPr>
          <p:cNvCxnSpPr>
            <a:cxnSpLocks/>
            <a:stCxn id="277" idx="3"/>
            <a:endCxn id="279" idx="2"/>
          </p:cNvCxnSpPr>
          <p:nvPr/>
        </p:nvCxnSpPr>
        <p:spPr>
          <a:xfrm rot="16200000" flipH="1">
            <a:off x="1745023" y="11430654"/>
            <a:ext cx="1862044" cy="1974700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ector: curvado 310">
            <a:extLst>
              <a:ext uri="{FF2B5EF4-FFF2-40B4-BE49-F238E27FC236}">
                <a16:creationId xmlns:a16="http://schemas.microsoft.com/office/drawing/2014/main" id="{9EE825B4-1402-4A1B-A5EA-E377BC1F544A}"/>
              </a:ext>
            </a:extLst>
          </p:cNvPr>
          <p:cNvCxnSpPr>
            <a:cxnSpLocks/>
            <a:stCxn id="277" idx="6"/>
            <a:endCxn id="569" idx="4"/>
          </p:cNvCxnSpPr>
          <p:nvPr/>
        </p:nvCxnSpPr>
        <p:spPr>
          <a:xfrm flipV="1">
            <a:off x="3358548" y="10887701"/>
            <a:ext cx="2980999" cy="402495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ector: curvado 312">
            <a:extLst>
              <a:ext uri="{FF2B5EF4-FFF2-40B4-BE49-F238E27FC236}">
                <a16:creationId xmlns:a16="http://schemas.microsoft.com/office/drawing/2014/main" id="{084DFA5E-AD5F-48FE-BA74-A46B8279414C}"/>
              </a:ext>
            </a:extLst>
          </p:cNvPr>
          <p:cNvCxnSpPr>
            <a:cxnSpLocks/>
            <a:stCxn id="279" idx="5"/>
            <a:endCxn id="326" idx="2"/>
          </p:cNvCxnSpPr>
          <p:nvPr/>
        </p:nvCxnSpPr>
        <p:spPr>
          <a:xfrm rot="5400000" flipH="1" flipV="1">
            <a:off x="6249415" y="12333148"/>
            <a:ext cx="10884" cy="2414443"/>
          </a:xfrm>
          <a:prstGeom prst="curvedConnector4">
            <a:avLst>
              <a:gd name="adj1" fmla="val -2100331"/>
              <a:gd name="adj2" fmla="val 5491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CuadroTexto 313">
            <a:extLst>
              <a:ext uri="{FF2B5EF4-FFF2-40B4-BE49-F238E27FC236}">
                <a16:creationId xmlns:a16="http://schemas.microsoft.com/office/drawing/2014/main" id="{C573182A-F86E-44D1-AF73-B4CB2AA4927E}"/>
              </a:ext>
            </a:extLst>
          </p:cNvPr>
          <p:cNvSpPr txBox="1"/>
          <p:nvPr/>
        </p:nvSpPr>
        <p:spPr>
          <a:xfrm rot="21290753">
            <a:off x="5519991" y="12995020"/>
            <a:ext cx="1315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tx_flag = 1 &amp;&amp; (i = 1)</a:t>
            </a:r>
          </a:p>
        </p:txBody>
      </p:sp>
      <p:cxnSp>
        <p:nvCxnSpPr>
          <p:cNvPr id="315" name="Conector: curvado 314">
            <a:extLst>
              <a:ext uri="{FF2B5EF4-FFF2-40B4-BE49-F238E27FC236}">
                <a16:creationId xmlns:a16="http://schemas.microsoft.com/office/drawing/2014/main" id="{C181FC12-3222-4C66-9DEF-8D54F175CAD3}"/>
              </a:ext>
            </a:extLst>
          </p:cNvPr>
          <p:cNvCxnSpPr>
            <a:cxnSpLocks/>
            <a:stCxn id="279" idx="1"/>
            <a:endCxn id="279" idx="0"/>
          </p:cNvCxnSpPr>
          <p:nvPr/>
        </p:nvCxnSpPr>
        <p:spPr>
          <a:xfrm rot="5400000" flipH="1" flipV="1">
            <a:off x="4146824" y="12824799"/>
            <a:ext cx="81511" cy="573372"/>
          </a:xfrm>
          <a:prstGeom prst="curvedConnector3">
            <a:avLst>
              <a:gd name="adj1" fmla="val 38045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ector: curvado 316">
            <a:extLst>
              <a:ext uri="{FF2B5EF4-FFF2-40B4-BE49-F238E27FC236}">
                <a16:creationId xmlns:a16="http://schemas.microsoft.com/office/drawing/2014/main" id="{8A4A5AE9-B6E1-4DAB-85BA-82AB861F19F0}"/>
              </a:ext>
            </a:extLst>
          </p:cNvPr>
          <p:cNvCxnSpPr>
            <a:cxnSpLocks/>
            <a:stCxn id="326" idx="7"/>
            <a:endCxn id="272" idx="4"/>
          </p:cNvCxnSpPr>
          <p:nvPr/>
        </p:nvCxnSpPr>
        <p:spPr>
          <a:xfrm rot="5400000" flipH="1" flipV="1">
            <a:off x="8210671" y="10661211"/>
            <a:ext cx="3312580" cy="2041283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CuadroTexto 317">
            <a:extLst>
              <a:ext uri="{FF2B5EF4-FFF2-40B4-BE49-F238E27FC236}">
                <a16:creationId xmlns:a16="http://schemas.microsoft.com/office/drawing/2014/main" id="{B399637E-FB34-4561-A0FB-1423297B0531}"/>
              </a:ext>
            </a:extLst>
          </p:cNvPr>
          <p:cNvSpPr txBox="1"/>
          <p:nvPr/>
        </p:nvSpPr>
        <p:spPr>
          <a:xfrm rot="18661060">
            <a:off x="7985530" y="11115974"/>
            <a:ext cx="3199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Contador_2000 &lt; 2000 &amp;&amp; rx_flag = 1</a:t>
            </a:r>
          </a:p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	&amp;&amp; (</a:t>
            </a:r>
            <a:r>
              <a:rPr lang="es-CO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alert = ‘C’)</a:t>
            </a:r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319" name="Conector: curvado 318">
            <a:extLst>
              <a:ext uri="{FF2B5EF4-FFF2-40B4-BE49-F238E27FC236}">
                <a16:creationId xmlns:a16="http://schemas.microsoft.com/office/drawing/2014/main" id="{DD45E421-4208-4C21-935B-5111003258C9}"/>
              </a:ext>
            </a:extLst>
          </p:cNvPr>
          <p:cNvCxnSpPr>
            <a:cxnSpLocks/>
            <a:stCxn id="326" idx="6"/>
            <a:endCxn id="280" idx="2"/>
          </p:cNvCxnSpPr>
          <p:nvPr/>
        </p:nvCxnSpPr>
        <p:spPr>
          <a:xfrm flipV="1">
            <a:off x="9083818" y="11619343"/>
            <a:ext cx="1972100" cy="191558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ector: curvado 320">
            <a:extLst>
              <a:ext uri="{FF2B5EF4-FFF2-40B4-BE49-F238E27FC236}">
                <a16:creationId xmlns:a16="http://schemas.microsoft.com/office/drawing/2014/main" id="{9BD5164A-680E-405E-8BE6-9707D76D4362}"/>
              </a:ext>
            </a:extLst>
          </p:cNvPr>
          <p:cNvCxnSpPr>
            <a:cxnSpLocks/>
            <a:stCxn id="280" idx="0"/>
            <a:endCxn id="271" idx="4"/>
          </p:cNvCxnSpPr>
          <p:nvPr/>
        </p:nvCxnSpPr>
        <p:spPr>
          <a:xfrm rot="5400000" flipH="1" flipV="1">
            <a:off x="10849819" y="8796228"/>
            <a:ext cx="3729095" cy="1360543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ector: curvado 322">
            <a:extLst>
              <a:ext uri="{FF2B5EF4-FFF2-40B4-BE49-F238E27FC236}">
                <a16:creationId xmlns:a16="http://schemas.microsoft.com/office/drawing/2014/main" id="{8F705C07-722A-4781-B236-04E2016FB54B}"/>
              </a:ext>
            </a:extLst>
          </p:cNvPr>
          <p:cNvCxnSpPr>
            <a:cxnSpLocks/>
            <a:stCxn id="271" idx="3"/>
            <a:endCxn id="272" idx="7"/>
          </p:cNvCxnSpPr>
          <p:nvPr/>
        </p:nvCxnSpPr>
        <p:spPr>
          <a:xfrm rot="5400000">
            <a:off x="11099183" y="8010536"/>
            <a:ext cx="2020039" cy="1059846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CuadroTexto 323">
            <a:extLst>
              <a:ext uri="{FF2B5EF4-FFF2-40B4-BE49-F238E27FC236}">
                <a16:creationId xmlns:a16="http://schemas.microsoft.com/office/drawing/2014/main" id="{2FA97F06-8262-460C-9FE5-8D7813D59F7F}"/>
              </a:ext>
            </a:extLst>
          </p:cNvPr>
          <p:cNvSpPr txBox="1"/>
          <p:nvPr/>
        </p:nvSpPr>
        <p:spPr>
          <a:xfrm rot="20722043">
            <a:off x="11331185" y="8302119"/>
            <a:ext cx="1105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tx_flag = 1</a:t>
            </a:r>
          </a:p>
        </p:txBody>
      </p:sp>
      <p:cxnSp>
        <p:nvCxnSpPr>
          <p:cNvPr id="325" name="Conector: curvado 324">
            <a:extLst>
              <a:ext uri="{FF2B5EF4-FFF2-40B4-BE49-F238E27FC236}">
                <a16:creationId xmlns:a16="http://schemas.microsoft.com/office/drawing/2014/main" id="{14A08AD3-A42A-47AC-B74D-5211172B7E18}"/>
              </a:ext>
            </a:extLst>
          </p:cNvPr>
          <p:cNvCxnSpPr>
            <a:cxnSpLocks/>
            <a:stCxn id="272" idx="2"/>
            <a:endCxn id="273" idx="6"/>
          </p:cNvCxnSpPr>
          <p:nvPr/>
        </p:nvCxnSpPr>
        <p:spPr>
          <a:xfrm rot="10800000">
            <a:off x="8953372" y="8314907"/>
            <a:ext cx="956055" cy="1432359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Elipse 325">
            <a:extLst>
              <a:ext uri="{FF2B5EF4-FFF2-40B4-BE49-F238E27FC236}">
                <a16:creationId xmlns:a16="http://schemas.microsoft.com/office/drawing/2014/main" id="{EF590D45-091C-4429-902D-DEED0EF2F0DD}"/>
              </a:ext>
            </a:extLst>
          </p:cNvPr>
          <p:cNvSpPr/>
          <p:nvPr/>
        </p:nvSpPr>
        <p:spPr>
          <a:xfrm>
            <a:off x="7462079" y="13256631"/>
            <a:ext cx="1621739" cy="556594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 </a:t>
            </a:r>
            <a:r>
              <a:rPr lang="es-CO" sz="1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1" name="Conector: curvado 330">
            <a:extLst>
              <a:ext uri="{FF2B5EF4-FFF2-40B4-BE49-F238E27FC236}">
                <a16:creationId xmlns:a16="http://schemas.microsoft.com/office/drawing/2014/main" id="{604B49DF-210C-48B3-B7F4-39FC6E1E1FA0}"/>
              </a:ext>
            </a:extLst>
          </p:cNvPr>
          <p:cNvCxnSpPr>
            <a:cxnSpLocks/>
            <a:stCxn id="326" idx="1"/>
            <a:endCxn id="326" idx="0"/>
          </p:cNvCxnSpPr>
          <p:nvPr/>
        </p:nvCxnSpPr>
        <p:spPr>
          <a:xfrm rot="5400000" flipH="1" flipV="1">
            <a:off x="7945508" y="13010701"/>
            <a:ext cx="81511" cy="573372"/>
          </a:xfrm>
          <a:prstGeom prst="curvedConnector3">
            <a:avLst>
              <a:gd name="adj1" fmla="val 551841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CuadroTexto 331">
            <a:extLst>
              <a:ext uri="{FF2B5EF4-FFF2-40B4-BE49-F238E27FC236}">
                <a16:creationId xmlns:a16="http://schemas.microsoft.com/office/drawing/2014/main" id="{123F3DC9-A384-4783-9604-7118F4A7F38A}"/>
              </a:ext>
            </a:extLst>
          </p:cNvPr>
          <p:cNvSpPr txBox="1"/>
          <p:nvPr/>
        </p:nvSpPr>
        <p:spPr>
          <a:xfrm rot="21290753">
            <a:off x="7317857" y="12545962"/>
            <a:ext cx="1063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rx_flag = 0</a:t>
            </a:r>
          </a:p>
        </p:txBody>
      </p:sp>
      <p:sp>
        <p:nvSpPr>
          <p:cNvPr id="340" name="Elipse 339">
            <a:extLst>
              <a:ext uri="{FF2B5EF4-FFF2-40B4-BE49-F238E27FC236}">
                <a16:creationId xmlns:a16="http://schemas.microsoft.com/office/drawing/2014/main" id="{3EC8F7AF-B311-444B-AD74-D3CEC609C5B7}"/>
              </a:ext>
            </a:extLst>
          </p:cNvPr>
          <p:cNvSpPr/>
          <p:nvPr/>
        </p:nvSpPr>
        <p:spPr>
          <a:xfrm>
            <a:off x="19899939" y="8320783"/>
            <a:ext cx="1956354" cy="556594"/>
          </a:xfrm>
          <a:prstGeom prst="ellipse">
            <a:avLst/>
          </a:prstGeom>
          <a:ln>
            <a:solidFill>
              <a:srgbClr val="DE50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 Slaver Write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1" name="Elipse 340">
            <a:extLst>
              <a:ext uri="{FF2B5EF4-FFF2-40B4-BE49-F238E27FC236}">
                <a16:creationId xmlns:a16="http://schemas.microsoft.com/office/drawing/2014/main" id="{B71AC588-5419-4099-95CA-2B3C77A23CB1}"/>
              </a:ext>
            </a:extLst>
          </p:cNvPr>
          <p:cNvSpPr/>
          <p:nvPr/>
        </p:nvSpPr>
        <p:spPr>
          <a:xfrm>
            <a:off x="16956960" y="8092090"/>
            <a:ext cx="1837083" cy="556594"/>
          </a:xfrm>
          <a:prstGeom prst="ellipse">
            <a:avLst/>
          </a:prstGeom>
          <a:ln>
            <a:solidFill>
              <a:srgbClr val="DE50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40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3" name="Elipse 342">
            <a:extLst>
              <a:ext uri="{FF2B5EF4-FFF2-40B4-BE49-F238E27FC236}">
                <a16:creationId xmlns:a16="http://schemas.microsoft.com/office/drawing/2014/main" id="{898F05F1-32EF-4FE6-9E82-0AA4772113B4}"/>
              </a:ext>
            </a:extLst>
          </p:cNvPr>
          <p:cNvSpPr/>
          <p:nvPr/>
        </p:nvSpPr>
        <p:spPr>
          <a:xfrm>
            <a:off x="14303880" y="8217161"/>
            <a:ext cx="1956354" cy="556594"/>
          </a:xfrm>
          <a:prstGeom prst="ellipse">
            <a:avLst/>
          </a:prstGeom>
          <a:ln>
            <a:solidFill>
              <a:srgbClr val="DE50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 Slaver Read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4" name="Elipse 343">
            <a:extLst>
              <a:ext uri="{FF2B5EF4-FFF2-40B4-BE49-F238E27FC236}">
                <a16:creationId xmlns:a16="http://schemas.microsoft.com/office/drawing/2014/main" id="{97D26126-E8D1-4447-9FE2-1CFDB2EA4010}"/>
              </a:ext>
            </a:extLst>
          </p:cNvPr>
          <p:cNvSpPr/>
          <p:nvPr/>
        </p:nvSpPr>
        <p:spPr>
          <a:xfrm>
            <a:off x="13909773" y="9396327"/>
            <a:ext cx="1956354" cy="556594"/>
          </a:xfrm>
          <a:prstGeom prst="ellipse">
            <a:avLst/>
          </a:prstGeom>
          <a:ln>
            <a:solidFill>
              <a:srgbClr val="DE50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Recieve Data Memory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5" name="Elipse 344">
            <a:extLst>
              <a:ext uri="{FF2B5EF4-FFF2-40B4-BE49-F238E27FC236}">
                <a16:creationId xmlns:a16="http://schemas.microsoft.com/office/drawing/2014/main" id="{C862E3EC-A79C-4BD8-9A4A-B1CF0AE5E928}"/>
              </a:ext>
            </a:extLst>
          </p:cNvPr>
          <p:cNvSpPr/>
          <p:nvPr/>
        </p:nvSpPr>
        <p:spPr>
          <a:xfrm>
            <a:off x="13875110" y="11333118"/>
            <a:ext cx="1956354" cy="556594"/>
          </a:xfrm>
          <a:prstGeom prst="ellipse">
            <a:avLst/>
          </a:prstGeom>
          <a:ln>
            <a:solidFill>
              <a:srgbClr val="DE50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Slaver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7" name="Elipse 346">
            <a:extLst>
              <a:ext uri="{FF2B5EF4-FFF2-40B4-BE49-F238E27FC236}">
                <a16:creationId xmlns:a16="http://schemas.microsoft.com/office/drawing/2014/main" id="{A8E32C52-6A8C-4249-821F-04E4DCD473A7}"/>
              </a:ext>
            </a:extLst>
          </p:cNvPr>
          <p:cNvSpPr/>
          <p:nvPr/>
        </p:nvSpPr>
        <p:spPr>
          <a:xfrm>
            <a:off x="16903270" y="13046329"/>
            <a:ext cx="1621739" cy="556594"/>
          </a:xfrm>
          <a:prstGeom prst="ellipse">
            <a:avLst/>
          </a:prstGeom>
          <a:ln>
            <a:solidFill>
              <a:srgbClr val="DE50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" name="Elipse 347">
            <a:extLst>
              <a:ext uri="{FF2B5EF4-FFF2-40B4-BE49-F238E27FC236}">
                <a16:creationId xmlns:a16="http://schemas.microsoft.com/office/drawing/2014/main" id="{E8F51D39-C92F-4547-8F7A-92C4E208958A}"/>
              </a:ext>
            </a:extLst>
          </p:cNvPr>
          <p:cNvSpPr/>
          <p:nvPr/>
        </p:nvSpPr>
        <p:spPr>
          <a:xfrm>
            <a:off x="20817250" y="12533332"/>
            <a:ext cx="1956354" cy="556594"/>
          </a:xfrm>
          <a:prstGeom prst="ellipse">
            <a:avLst/>
          </a:prstGeom>
          <a:ln>
            <a:solidFill>
              <a:srgbClr val="DE50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40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5" name="Conector: curvado 354">
            <a:extLst>
              <a:ext uri="{FF2B5EF4-FFF2-40B4-BE49-F238E27FC236}">
                <a16:creationId xmlns:a16="http://schemas.microsoft.com/office/drawing/2014/main" id="{A1BED0C4-C95B-4B51-B35D-23AB9B90A8A0}"/>
              </a:ext>
            </a:extLst>
          </p:cNvPr>
          <p:cNvCxnSpPr>
            <a:cxnSpLocks/>
            <a:stCxn id="340" idx="2"/>
            <a:endCxn id="341" idx="6"/>
          </p:cNvCxnSpPr>
          <p:nvPr/>
        </p:nvCxnSpPr>
        <p:spPr>
          <a:xfrm rot="10800000">
            <a:off x="18794043" y="8370388"/>
            <a:ext cx="1105896" cy="228693"/>
          </a:xfrm>
          <a:prstGeom prst="curvedConnector3">
            <a:avLst>
              <a:gd name="adj1" fmla="val 50000"/>
            </a:avLst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onector: curvado 360">
            <a:extLst>
              <a:ext uri="{FF2B5EF4-FFF2-40B4-BE49-F238E27FC236}">
                <a16:creationId xmlns:a16="http://schemas.microsoft.com/office/drawing/2014/main" id="{1D911B8B-9698-491C-8139-A14D07900610}"/>
              </a:ext>
            </a:extLst>
          </p:cNvPr>
          <p:cNvCxnSpPr>
            <a:cxnSpLocks/>
            <a:stCxn id="341" idx="4"/>
            <a:endCxn id="575" idx="0"/>
          </p:cNvCxnSpPr>
          <p:nvPr/>
        </p:nvCxnSpPr>
        <p:spPr>
          <a:xfrm rot="16200000" flipH="1">
            <a:off x="17243721" y="9280465"/>
            <a:ext cx="1349899" cy="86336"/>
          </a:xfrm>
          <a:prstGeom prst="curvedConnector3">
            <a:avLst>
              <a:gd name="adj1" fmla="val 50000"/>
            </a:avLst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onector: curvado 362">
            <a:extLst>
              <a:ext uri="{FF2B5EF4-FFF2-40B4-BE49-F238E27FC236}">
                <a16:creationId xmlns:a16="http://schemas.microsoft.com/office/drawing/2014/main" id="{5C949214-0405-4D44-B969-3F5750F044D7}"/>
              </a:ext>
            </a:extLst>
          </p:cNvPr>
          <p:cNvCxnSpPr>
            <a:cxnSpLocks/>
            <a:stCxn id="341" idx="1"/>
            <a:endCxn id="343" idx="7"/>
          </p:cNvCxnSpPr>
          <p:nvPr/>
        </p:nvCxnSpPr>
        <p:spPr>
          <a:xfrm rot="16200000" flipH="1" flipV="1">
            <a:off x="16537328" y="7610005"/>
            <a:ext cx="125071" cy="1252262"/>
          </a:xfrm>
          <a:prstGeom prst="curvedConnector3">
            <a:avLst>
              <a:gd name="adj1" fmla="val -247948"/>
            </a:avLst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CuadroTexto 363">
            <a:extLst>
              <a:ext uri="{FF2B5EF4-FFF2-40B4-BE49-F238E27FC236}">
                <a16:creationId xmlns:a16="http://schemas.microsoft.com/office/drawing/2014/main" id="{11DCAFAB-4626-4AF3-9514-D54A3798CB2C}"/>
              </a:ext>
            </a:extLst>
          </p:cNvPr>
          <p:cNvSpPr txBox="1"/>
          <p:nvPr/>
        </p:nvSpPr>
        <p:spPr>
          <a:xfrm>
            <a:off x="18082419" y="9139015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 = 0</a:t>
            </a:r>
          </a:p>
        </p:txBody>
      </p:sp>
      <p:cxnSp>
        <p:nvCxnSpPr>
          <p:cNvPr id="367" name="Conector: curvado 366">
            <a:extLst>
              <a:ext uri="{FF2B5EF4-FFF2-40B4-BE49-F238E27FC236}">
                <a16:creationId xmlns:a16="http://schemas.microsoft.com/office/drawing/2014/main" id="{769B0500-376B-41DC-A450-E06F85207F88}"/>
              </a:ext>
            </a:extLst>
          </p:cNvPr>
          <p:cNvCxnSpPr>
            <a:cxnSpLocks/>
            <a:stCxn id="343" idx="2"/>
            <a:endCxn id="344" idx="1"/>
          </p:cNvCxnSpPr>
          <p:nvPr/>
        </p:nvCxnSpPr>
        <p:spPr>
          <a:xfrm rot="10800000" flipV="1">
            <a:off x="14196274" y="8495458"/>
            <a:ext cx="107606" cy="982380"/>
          </a:xfrm>
          <a:prstGeom prst="curvedConnector2">
            <a:avLst/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: curvado 368">
            <a:extLst>
              <a:ext uri="{FF2B5EF4-FFF2-40B4-BE49-F238E27FC236}">
                <a16:creationId xmlns:a16="http://schemas.microsoft.com/office/drawing/2014/main" id="{CF865757-B8B1-43D7-BA5B-9473E9E2C7FD}"/>
              </a:ext>
            </a:extLst>
          </p:cNvPr>
          <p:cNvCxnSpPr>
            <a:cxnSpLocks/>
            <a:stCxn id="343" idx="6"/>
            <a:endCxn id="575" idx="1"/>
          </p:cNvCxnSpPr>
          <p:nvPr/>
        </p:nvCxnSpPr>
        <p:spPr>
          <a:xfrm>
            <a:off x="16260234" y="8495458"/>
            <a:ext cx="1509541" cy="1581732"/>
          </a:xfrm>
          <a:prstGeom prst="curvedConnector2">
            <a:avLst/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CuadroTexto 369">
            <a:extLst>
              <a:ext uri="{FF2B5EF4-FFF2-40B4-BE49-F238E27FC236}">
                <a16:creationId xmlns:a16="http://schemas.microsoft.com/office/drawing/2014/main" id="{E4182813-0517-4C5C-A1E3-053C914EB6CB}"/>
              </a:ext>
            </a:extLst>
          </p:cNvPr>
          <p:cNvSpPr txBox="1"/>
          <p:nvPr/>
        </p:nvSpPr>
        <p:spPr>
          <a:xfrm>
            <a:off x="16339940" y="8960608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 = 0</a:t>
            </a:r>
          </a:p>
        </p:txBody>
      </p:sp>
      <p:cxnSp>
        <p:nvCxnSpPr>
          <p:cNvPr id="372" name="Conector: curvado 371">
            <a:extLst>
              <a:ext uri="{FF2B5EF4-FFF2-40B4-BE49-F238E27FC236}">
                <a16:creationId xmlns:a16="http://schemas.microsoft.com/office/drawing/2014/main" id="{1323B083-804D-4A28-93B6-3B3963FAE043}"/>
              </a:ext>
            </a:extLst>
          </p:cNvPr>
          <p:cNvCxnSpPr>
            <a:cxnSpLocks/>
            <a:stCxn id="344" idx="2"/>
            <a:endCxn id="345" idx="2"/>
          </p:cNvCxnSpPr>
          <p:nvPr/>
        </p:nvCxnSpPr>
        <p:spPr>
          <a:xfrm rot="10800000" flipV="1">
            <a:off x="13875111" y="9674623"/>
            <a:ext cx="34663" cy="1936791"/>
          </a:xfrm>
          <a:prstGeom prst="curvedConnector3">
            <a:avLst>
              <a:gd name="adj1" fmla="val 759493"/>
            </a:avLst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CuadroTexto 373">
            <a:extLst>
              <a:ext uri="{FF2B5EF4-FFF2-40B4-BE49-F238E27FC236}">
                <a16:creationId xmlns:a16="http://schemas.microsoft.com/office/drawing/2014/main" id="{788B3C57-CF75-4BC1-8AEB-19A7E7775FB7}"/>
              </a:ext>
            </a:extLst>
          </p:cNvPr>
          <p:cNvSpPr txBox="1"/>
          <p:nvPr/>
        </p:nvSpPr>
        <p:spPr>
          <a:xfrm rot="638798">
            <a:off x="16361031" y="10161427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 = 0</a:t>
            </a:r>
          </a:p>
        </p:txBody>
      </p:sp>
      <p:cxnSp>
        <p:nvCxnSpPr>
          <p:cNvPr id="375" name="Conector: curvado 374">
            <a:extLst>
              <a:ext uri="{FF2B5EF4-FFF2-40B4-BE49-F238E27FC236}">
                <a16:creationId xmlns:a16="http://schemas.microsoft.com/office/drawing/2014/main" id="{0024658A-6733-48A6-93D5-A11AD0E202CF}"/>
              </a:ext>
            </a:extLst>
          </p:cNvPr>
          <p:cNvCxnSpPr>
            <a:cxnSpLocks/>
            <a:stCxn id="344" idx="6"/>
            <a:endCxn id="575" idx="2"/>
          </p:cNvCxnSpPr>
          <p:nvPr/>
        </p:nvCxnSpPr>
        <p:spPr>
          <a:xfrm>
            <a:off x="15866127" y="9674624"/>
            <a:ext cx="1824093" cy="592342"/>
          </a:xfrm>
          <a:prstGeom prst="curvedConnector3">
            <a:avLst>
              <a:gd name="adj1" fmla="val 50000"/>
            </a:avLst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ector: curvado 380">
            <a:extLst>
              <a:ext uri="{FF2B5EF4-FFF2-40B4-BE49-F238E27FC236}">
                <a16:creationId xmlns:a16="http://schemas.microsoft.com/office/drawing/2014/main" id="{7FA1D1F5-09D2-475F-B19B-B33C7B1B3396}"/>
              </a:ext>
            </a:extLst>
          </p:cNvPr>
          <p:cNvCxnSpPr>
            <a:cxnSpLocks/>
            <a:stCxn id="345" idx="3"/>
            <a:endCxn id="347" idx="2"/>
          </p:cNvCxnSpPr>
          <p:nvPr/>
        </p:nvCxnSpPr>
        <p:spPr>
          <a:xfrm rot="16200000" flipH="1">
            <a:off x="14774228" y="11195583"/>
            <a:ext cx="1516425" cy="2741659"/>
          </a:xfrm>
          <a:prstGeom prst="curvedConnector2">
            <a:avLst/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ector: curvado 381">
            <a:extLst>
              <a:ext uri="{FF2B5EF4-FFF2-40B4-BE49-F238E27FC236}">
                <a16:creationId xmlns:a16="http://schemas.microsoft.com/office/drawing/2014/main" id="{DC9E71B4-8B80-4299-A091-B33DC0D45FF0}"/>
              </a:ext>
            </a:extLst>
          </p:cNvPr>
          <p:cNvCxnSpPr>
            <a:cxnSpLocks/>
            <a:endCxn id="575" idx="3"/>
          </p:cNvCxnSpPr>
          <p:nvPr/>
        </p:nvCxnSpPr>
        <p:spPr>
          <a:xfrm flipV="1">
            <a:off x="15573783" y="10456741"/>
            <a:ext cx="2195992" cy="976202"/>
          </a:xfrm>
          <a:prstGeom prst="curvedConnector2">
            <a:avLst/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ector: curvado 383">
            <a:extLst>
              <a:ext uri="{FF2B5EF4-FFF2-40B4-BE49-F238E27FC236}">
                <a16:creationId xmlns:a16="http://schemas.microsoft.com/office/drawing/2014/main" id="{0748BB4D-8E65-4023-A38A-2DFB97FE6E37}"/>
              </a:ext>
            </a:extLst>
          </p:cNvPr>
          <p:cNvCxnSpPr>
            <a:cxnSpLocks/>
            <a:stCxn id="347" idx="6"/>
            <a:endCxn id="348" idx="2"/>
          </p:cNvCxnSpPr>
          <p:nvPr/>
        </p:nvCxnSpPr>
        <p:spPr>
          <a:xfrm flipV="1">
            <a:off x="18525009" y="12811629"/>
            <a:ext cx="2292241" cy="512997"/>
          </a:xfrm>
          <a:prstGeom prst="curvedConnector3">
            <a:avLst>
              <a:gd name="adj1" fmla="val 50000"/>
            </a:avLst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ector: curvado 385">
            <a:extLst>
              <a:ext uri="{FF2B5EF4-FFF2-40B4-BE49-F238E27FC236}">
                <a16:creationId xmlns:a16="http://schemas.microsoft.com/office/drawing/2014/main" id="{93019785-5CC5-40A1-A7AE-BF81EF5854DC}"/>
              </a:ext>
            </a:extLst>
          </p:cNvPr>
          <p:cNvCxnSpPr>
            <a:cxnSpLocks/>
            <a:stCxn id="347" idx="1"/>
            <a:endCxn id="347" idx="0"/>
          </p:cNvCxnSpPr>
          <p:nvPr/>
        </p:nvCxnSpPr>
        <p:spPr>
          <a:xfrm rot="5400000" flipH="1" flipV="1">
            <a:off x="17386699" y="12800399"/>
            <a:ext cx="81511" cy="573372"/>
          </a:xfrm>
          <a:prstGeom prst="curvedConnector3">
            <a:avLst>
              <a:gd name="adj1" fmla="val 380453"/>
            </a:avLst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ector: curvado 388">
            <a:extLst>
              <a:ext uri="{FF2B5EF4-FFF2-40B4-BE49-F238E27FC236}">
                <a16:creationId xmlns:a16="http://schemas.microsoft.com/office/drawing/2014/main" id="{EEF6B6F4-9B62-4678-B3E3-4EF7AB1D49D3}"/>
              </a:ext>
            </a:extLst>
          </p:cNvPr>
          <p:cNvCxnSpPr>
            <a:cxnSpLocks/>
            <a:stCxn id="348" idx="6"/>
            <a:endCxn id="192" idx="6"/>
          </p:cNvCxnSpPr>
          <p:nvPr/>
        </p:nvCxnSpPr>
        <p:spPr>
          <a:xfrm flipV="1">
            <a:off x="22773604" y="5856154"/>
            <a:ext cx="1198792" cy="6955475"/>
          </a:xfrm>
          <a:prstGeom prst="curvedConnector3">
            <a:avLst>
              <a:gd name="adj1" fmla="val 119069"/>
            </a:avLst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Elipse 390">
            <a:extLst>
              <a:ext uri="{FF2B5EF4-FFF2-40B4-BE49-F238E27FC236}">
                <a16:creationId xmlns:a16="http://schemas.microsoft.com/office/drawing/2014/main" id="{885F30D8-7198-48A2-8FD2-C323F468C7C0}"/>
              </a:ext>
            </a:extLst>
          </p:cNvPr>
          <p:cNvSpPr/>
          <p:nvPr/>
        </p:nvSpPr>
        <p:spPr>
          <a:xfrm>
            <a:off x="20713001" y="7181405"/>
            <a:ext cx="2688329" cy="556594"/>
          </a:xfrm>
          <a:prstGeom prst="ellipse">
            <a:avLst/>
          </a:prstGeom>
          <a:ln>
            <a:solidFill>
              <a:srgbClr val="DE50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 </a:t>
            </a:r>
            <a:r>
              <a:rPr lang="es-CO" sz="140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</p:txBody>
      </p:sp>
      <p:cxnSp>
        <p:nvCxnSpPr>
          <p:cNvPr id="393" name="Conector: curvado 392">
            <a:extLst>
              <a:ext uri="{FF2B5EF4-FFF2-40B4-BE49-F238E27FC236}">
                <a16:creationId xmlns:a16="http://schemas.microsoft.com/office/drawing/2014/main" id="{98920CF7-BA5A-43A0-B870-4A95A244CDEC}"/>
              </a:ext>
            </a:extLst>
          </p:cNvPr>
          <p:cNvCxnSpPr>
            <a:cxnSpLocks/>
            <a:stCxn id="391" idx="4"/>
            <a:endCxn id="340" idx="7"/>
          </p:cNvCxnSpPr>
          <p:nvPr/>
        </p:nvCxnSpPr>
        <p:spPr>
          <a:xfrm rot="5400000">
            <a:off x="21481332" y="7826459"/>
            <a:ext cx="664295" cy="487374"/>
          </a:xfrm>
          <a:prstGeom prst="curvedConnector3">
            <a:avLst>
              <a:gd name="adj1" fmla="val 50000"/>
            </a:avLst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CuadroTexto 393">
            <a:extLst>
              <a:ext uri="{FF2B5EF4-FFF2-40B4-BE49-F238E27FC236}">
                <a16:creationId xmlns:a16="http://schemas.microsoft.com/office/drawing/2014/main" id="{CBC9338A-12E3-4B5D-9869-469DA9B37DEE}"/>
              </a:ext>
            </a:extLst>
          </p:cNvPr>
          <p:cNvSpPr txBox="1"/>
          <p:nvPr/>
        </p:nvSpPr>
        <p:spPr>
          <a:xfrm rot="169435">
            <a:off x="19426373" y="6678406"/>
            <a:ext cx="1747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err="1">
                <a:latin typeface="Segoe UI" panose="020B0502040204020203" pitchFamily="34" charset="0"/>
                <a:cs typeface="Segoe UI" panose="020B0502040204020203" pitchFamily="34" charset="0"/>
              </a:rPr>
              <a:t>rx_flag</a:t>
            </a:r>
            <a:r>
              <a:rPr lang="es-CO" sz="1400">
                <a:latin typeface="Segoe UI" panose="020B0502040204020203" pitchFamily="34" charset="0"/>
                <a:cs typeface="Segoe UI" panose="020B0502040204020203" pitchFamily="34" charset="0"/>
              </a:rPr>
              <a:t> =1 &amp;&amp; i==0</a:t>
            </a:r>
          </a:p>
        </p:txBody>
      </p:sp>
      <p:sp>
        <p:nvSpPr>
          <p:cNvPr id="398" name="CuadroTexto 397">
            <a:extLst>
              <a:ext uri="{FF2B5EF4-FFF2-40B4-BE49-F238E27FC236}">
                <a16:creationId xmlns:a16="http://schemas.microsoft.com/office/drawing/2014/main" id="{4346A5BC-5037-4ECA-978D-FDDCF4A87EAD}"/>
              </a:ext>
            </a:extLst>
          </p:cNvPr>
          <p:cNvSpPr txBox="1"/>
          <p:nvPr/>
        </p:nvSpPr>
        <p:spPr>
          <a:xfrm rot="21290753">
            <a:off x="22875082" y="7995797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tx_flag</a:t>
            </a:r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</p:txBody>
      </p:sp>
      <p:cxnSp>
        <p:nvCxnSpPr>
          <p:cNvPr id="399" name="Conector: curvado 398">
            <a:extLst>
              <a:ext uri="{FF2B5EF4-FFF2-40B4-BE49-F238E27FC236}">
                <a16:creationId xmlns:a16="http://schemas.microsoft.com/office/drawing/2014/main" id="{83D54A41-B7F8-43D2-87D3-F7CE93EA7EF1}"/>
              </a:ext>
            </a:extLst>
          </p:cNvPr>
          <p:cNvCxnSpPr>
            <a:cxnSpLocks/>
            <a:stCxn id="391" idx="6"/>
            <a:endCxn id="391" idx="5"/>
          </p:cNvCxnSpPr>
          <p:nvPr/>
        </p:nvCxnSpPr>
        <p:spPr>
          <a:xfrm flipH="1">
            <a:off x="23007633" y="7459702"/>
            <a:ext cx="393697" cy="196786"/>
          </a:xfrm>
          <a:prstGeom prst="curvedConnector4">
            <a:avLst>
              <a:gd name="adj1" fmla="val -58065"/>
              <a:gd name="adj2" fmla="val 257588"/>
            </a:avLst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onector: curvado 401">
            <a:extLst>
              <a:ext uri="{FF2B5EF4-FFF2-40B4-BE49-F238E27FC236}">
                <a16:creationId xmlns:a16="http://schemas.microsoft.com/office/drawing/2014/main" id="{5A80BAE5-390E-4C6E-A800-492180BE26AA}"/>
              </a:ext>
            </a:extLst>
          </p:cNvPr>
          <p:cNvCxnSpPr>
            <a:cxnSpLocks/>
            <a:stCxn id="391" idx="1"/>
            <a:endCxn id="391" idx="2"/>
          </p:cNvCxnSpPr>
          <p:nvPr/>
        </p:nvCxnSpPr>
        <p:spPr>
          <a:xfrm rot="16200000" flipH="1" flipV="1">
            <a:off x="20811457" y="7164460"/>
            <a:ext cx="196786" cy="393697"/>
          </a:xfrm>
          <a:prstGeom prst="curvedConnector4">
            <a:avLst>
              <a:gd name="adj1" fmla="val -157588"/>
              <a:gd name="adj2" fmla="val 158065"/>
            </a:avLst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Conector: curvado 497">
            <a:extLst>
              <a:ext uri="{FF2B5EF4-FFF2-40B4-BE49-F238E27FC236}">
                <a16:creationId xmlns:a16="http://schemas.microsoft.com/office/drawing/2014/main" id="{8DC1DDEA-D515-4F1D-A02C-5315A1AA0B88}"/>
              </a:ext>
            </a:extLst>
          </p:cNvPr>
          <p:cNvCxnSpPr>
            <a:cxnSpLocks/>
            <a:stCxn id="192" idx="4"/>
            <a:endCxn id="391" idx="0"/>
          </p:cNvCxnSpPr>
          <p:nvPr/>
        </p:nvCxnSpPr>
        <p:spPr>
          <a:xfrm rot="5400000">
            <a:off x="21957076" y="6234541"/>
            <a:ext cx="1046954" cy="846774"/>
          </a:xfrm>
          <a:prstGeom prst="curvedConnector3">
            <a:avLst>
              <a:gd name="adj1" fmla="val 50000"/>
            </a:avLst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CuadroTexto 501">
            <a:extLst>
              <a:ext uri="{FF2B5EF4-FFF2-40B4-BE49-F238E27FC236}">
                <a16:creationId xmlns:a16="http://schemas.microsoft.com/office/drawing/2014/main" id="{1DA83C99-8AA0-43DA-BCF8-E31F30F00522}"/>
              </a:ext>
            </a:extLst>
          </p:cNvPr>
          <p:cNvSpPr txBox="1"/>
          <p:nvPr/>
        </p:nvSpPr>
        <p:spPr>
          <a:xfrm rot="169435">
            <a:off x="21653290" y="6257045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tx_flag</a:t>
            </a:r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</p:txBody>
      </p:sp>
      <p:sp>
        <p:nvSpPr>
          <p:cNvPr id="565" name="Diagrama de flujo: conector 564">
            <a:extLst>
              <a:ext uri="{FF2B5EF4-FFF2-40B4-BE49-F238E27FC236}">
                <a16:creationId xmlns:a16="http://schemas.microsoft.com/office/drawing/2014/main" id="{A556571D-16AF-40F2-875F-74BE013D620F}"/>
              </a:ext>
            </a:extLst>
          </p:cNvPr>
          <p:cNvSpPr/>
          <p:nvPr/>
        </p:nvSpPr>
        <p:spPr>
          <a:xfrm>
            <a:off x="5341099" y="3302831"/>
            <a:ext cx="543235" cy="536765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/>
              <a:t>1</a:t>
            </a:r>
          </a:p>
        </p:txBody>
      </p:sp>
      <p:sp>
        <p:nvSpPr>
          <p:cNvPr id="569" name="Diagrama de flujo: conector 568">
            <a:extLst>
              <a:ext uri="{FF2B5EF4-FFF2-40B4-BE49-F238E27FC236}">
                <a16:creationId xmlns:a16="http://schemas.microsoft.com/office/drawing/2014/main" id="{BABF1707-7223-4DAC-BDEB-439037B31453}"/>
              </a:ext>
            </a:extLst>
          </p:cNvPr>
          <p:cNvSpPr/>
          <p:nvPr/>
        </p:nvSpPr>
        <p:spPr>
          <a:xfrm>
            <a:off x="6067929" y="10350936"/>
            <a:ext cx="543235" cy="536765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/>
              <a:t>1</a:t>
            </a:r>
          </a:p>
        </p:txBody>
      </p:sp>
      <p:sp>
        <p:nvSpPr>
          <p:cNvPr id="575" name="Diagrama de flujo: conector 574">
            <a:extLst>
              <a:ext uri="{FF2B5EF4-FFF2-40B4-BE49-F238E27FC236}">
                <a16:creationId xmlns:a16="http://schemas.microsoft.com/office/drawing/2014/main" id="{196380AD-EB0F-4BF7-9F68-3C7B2A2E4E2F}"/>
              </a:ext>
            </a:extLst>
          </p:cNvPr>
          <p:cNvSpPr/>
          <p:nvPr/>
        </p:nvSpPr>
        <p:spPr>
          <a:xfrm>
            <a:off x="17690220" y="9998583"/>
            <a:ext cx="543235" cy="536765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/>
              <a:t>1</a:t>
            </a:r>
          </a:p>
        </p:txBody>
      </p:sp>
      <p:sp>
        <p:nvSpPr>
          <p:cNvPr id="581" name="Diagrama de flujo: conector 580">
            <a:extLst>
              <a:ext uri="{FF2B5EF4-FFF2-40B4-BE49-F238E27FC236}">
                <a16:creationId xmlns:a16="http://schemas.microsoft.com/office/drawing/2014/main" id="{0C03F2A5-22E8-4D1A-B7FF-3F316B410707}"/>
              </a:ext>
            </a:extLst>
          </p:cNvPr>
          <p:cNvSpPr/>
          <p:nvPr/>
        </p:nvSpPr>
        <p:spPr>
          <a:xfrm>
            <a:off x="21646299" y="519067"/>
            <a:ext cx="543235" cy="536765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/>
              <a:t>1</a:t>
            </a:r>
          </a:p>
        </p:txBody>
      </p:sp>
      <p:cxnSp>
        <p:nvCxnSpPr>
          <p:cNvPr id="582" name="Conector: curvado 581">
            <a:extLst>
              <a:ext uri="{FF2B5EF4-FFF2-40B4-BE49-F238E27FC236}">
                <a16:creationId xmlns:a16="http://schemas.microsoft.com/office/drawing/2014/main" id="{11945815-0E27-4E28-BD9A-71AF04469A5C}"/>
              </a:ext>
            </a:extLst>
          </p:cNvPr>
          <p:cNvCxnSpPr>
            <a:cxnSpLocks/>
            <a:stCxn id="234" idx="2"/>
            <a:endCxn id="190" idx="7"/>
          </p:cNvCxnSpPr>
          <p:nvPr/>
        </p:nvCxnSpPr>
        <p:spPr>
          <a:xfrm rot="10800000" flipV="1">
            <a:off x="19341757" y="1215009"/>
            <a:ext cx="622523" cy="6701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CuadroTexto 591">
            <a:extLst>
              <a:ext uri="{FF2B5EF4-FFF2-40B4-BE49-F238E27FC236}">
                <a16:creationId xmlns:a16="http://schemas.microsoft.com/office/drawing/2014/main" id="{4C0C01F1-7C5B-4F1D-AFB6-3BE178D8634C}"/>
              </a:ext>
            </a:extLst>
          </p:cNvPr>
          <p:cNvSpPr txBox="1"/>
          <p:nvPr/>
        </p:nvSpPr>
        <p:spPr>
          <a:xfrm rot="21290753">
            <a:off x="18783718" y="1133506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tx_flag = 1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34" name="Entrada de lápiz 33">
                <a:extLst>
                  <a:ext uri="{FF2B5EF4-FFF2-40B4-BE49-F238E27FC236}">
                    <a16:creationId xmlns:a16="http://schemas.microsoft.com/office/drawing/2014/main" id="{4A1789BB-3712-8B42-8EF6-E1CE03929BD7}"/>
                  </a:ext>
                </a:extLst>
              </p14:cNvPr>
              <p14:cNvContentPartPr/>
              <p14:nvPr/>
            </p14:nvContentPartPr>
            <p14:xfrm>
              <a:off x="16678158" y="-3039620"/>
              <a:ext cx="789120" cy="36360"/>
            </p14:xfrm>
          </p:contentPart>
        </mc:Choice>
        <mc:Fallback>
          <p:pic>
            <p:nvPicPr>
              <p:cNvPr id="34" name="Entrada de lápiz 33">
                <a:extLst>
                  <a:ext uri="{FF2B5EF4-FFF2-40B4-BE49-F238E27FC236}">
                    <a16:creationId xmlns:a16="http://schemas.microsoft.com/office/drawing/2014/main" id="{4A1789BB-3712-8B42-8EF6-E1CE03929B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47184" y="-3070890"/>
                <a:ext cx="850348" cy="98172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ángulo 8">
            <a:extLst>
              <a:ext uri="{FF2B5EF4-FFF2-40B4-BE49-F238E27FC236}">
                <a16:creationId xmlns:a16="http://schemas.microsoft.com/office/drawing/2014/main" id="{6ADB7613-1EB3-4123-920D-506CBEB8480F}"/>
              </a:ext>
            </a:extLst>
          </p:cNvPr>
          <p:cNvSpPr/>
          <p:nvPr/>
        </p:nvSpPr>
        <p:spPr>
          <a:xfrm>
            <a:off x="10635972" y="1728146"/>
            <a:ext cx="3336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>
                <a:cs typeface="Times New Roman" panose="02020603050405020304" pitchFamily="18" charset="0"/>
              </a:rPr>
              <a:t>rx_flag = 0 ||</a:t>
            </a:r>
            <a:r>
              <a:rPr lang="es-CO" sz="1800">
                <a:cs typeface="Times New Roman" panose="02020603050405020304" pitchFamily="18" charset="0"/>
              </a:rPr>
              <a:t> (rx_flag = 1 &amp;&amp; i = 0</a:t>
            </a:r>
            <a:endParaRPr lang="es-CO"/>
          </a:p>
        </p:txBody>
      </p:sp>
      <p:cxnSp>
        <p:nvCxnSpPr>
          <p:cNvPr id="333" name="Conector: curvado 332">
            <a:extLst>
              <a:ext uri="{FF2B5EF4-FFF2-40B4-BE49-F238E27FC236}">
                <a16:creationId xmlns:a16="http://schemas.microsoft.com/office/drawing/2014/main" id="{9B3F27EF-6032-4F7E-995C-403769642EC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446889" y="2112891"/>
            <a:ext cx="196786" cy="205961"/>
          </a:xfrm>
          <a:prstGeom prst="curvedConnector4">
            <a:avLst>
              <a:gd name="adj1" fmla="val -47875"/>
              <a:gd name="adj2" fmla="val 4268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ector: curvado 333">
            <a:extLst>
              <a:ext uri="{FF2B5EF4-FFF2-40B4-BE49-F238E27FC236}">
                <a16:creationId xmlns:a16="http://schemas.microsoft.com/office/drawing/2014/main" id="{DC3991A8-8A3E-4B45-BAAA-4E88C0382AC2}"/>
              </a:ext>
            </a:extLst>
          </p:cNvPr>
          <p:cNvCxnSpPr>
            <a:cxnSpLocks/>
            <a:stCxn id="218" idx="1"/>
            <a:endCxn id="218" idx="2"/>
          </p:cNvCxnSpPr>
          <p:nvPr/>
        </p:nvCxnSpPr>
        <p:spPr>
          <a:xfrm rot="16200000" flipH="1" flipV="1">
            <a:off x="1961850" y="1950858"/>
            <a:ext cx="196786" cy="269035"/>
          </a:xfrm>
          <a:prstGeom prst="curvedConnector4">
            <a:avLst>
              <a:gd name="adj1" fmla="val -273755"/>
              <a:gd name="adj2" fmla="val 26522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CuadroTexto 334">
            <a:extLst>
              <a:ext uri="{FF2B5EF4-FFF2-40B4-BE49-F238E27FC236}">
                <a16:creationId xmlns:a16="http://schemas.microsoft.com/office/drawing/2014/main" id="{AA7C3B4C-CE21-44CA-8296-4219396A8C77}"/>
              </a:ext>
            </a:extLst>
          </p:cNvPr>
          <p:cNvSpPr txBox="1"/>
          <p:nvPr/>
        </p:nvSpPr>
        <p:spPr>
          <a:xfrm>
            <a:off x="4082939" y="1023488"/>
            <a:ext cx="1571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Start_condition = 1</a:t>
            </a:r>
          </a:p>
        </p:txBody>
      </p:sp>
      <p:sp>
        <p:nvSpPr>
          <p:cNvPr id="337" name="CuadroTexto 336">
            <a:extLst>
              <a:ext uri="{FF2B5EF4-FFF2-40B4-BE49-F238E27FC236}">
                <a16:creationId xmlns:a16="http://schemas.microsoft.com/office/drawing/2014/main" id="{44489D1D-CD5D-4914-BD3A-E76D571C1390}"/>
              </a:ext>
            </a:extLst>
          </p:cNvPr>
          <p:cNvSpPr txBox="1"/>
          <p:nvPr/>
        </p:nvSpPr>
        <p:spPr>
          <a:xfrm>
            <a:off x="2340400" y="3038190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ACK_D = 1</a:t>
            </a:r>
          </a:p>
        </p:txBody>
      </p:sp>
      <p:sp>
        <p:nvSpPr>
          <p:cNvPr id="338" name="CuadroTexto 337">
            <a:extLst>
              <a:ext uri="{FF2B5EF4-FFF2-40B4-BE49-F238E27FC236}">
                <a16:creationId xmlns:a16="http://schemas.microsoft.com/office/drawing/2014/main" id="{1F638946-632A-4D75-9EEF-4A9209EDD66B}"/>
              </a:ext>
            </a:extLst>
          </p:cNvPr>
          <p:cNvSpPr txBox="1"/>
          <p:nvPr/>
        </p:nvSpPr>
        <p:spPr>
          <a:xfrm rot="960454">
            <a:off x="4406132" y="2186174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 = 0</a:t>
            </a:r>
          </a:p>
        </p:txBody>
      </p:sp>
      <p:cxnSp>
        <p:nvCxnSpPr>
          <p:cNvPr id="339" name="Conector: curvado 338">
            <a:extLst>
              <a:ext uri="{FF2B5EF4-FFF2-40B4-BE49-F238E27FC236}">
                <a16:creationId xmlns:a16="http://schemas.microsoft.com/office/drawing/2014/main" id="{A3569D0F-A4D3-42F3-BB94-C291D539DF93}"/>
              </a:ext>
            </a:extLst>
          </p:cNvPr>
          <p:cNvCxnSpPr>
            <a:cxnSpLocks/>
            <a:stCxn id="219" idx="2"/>
            <a:endCxn id="219" idx="3"/>
          </p:cNvCxnSpPr>
          <p:nvPr/>
        </p:nvCxnSpPr>
        <p:spPr>
          <a:xfrm rot="10800000" flipH="1" flipV="1">
            <a:off x="2905301" y="4866113"/>
            <a:ext cx="237498" cy="196786"/>
          </a:xfrm>
          <a:prstGeom prst="curvedConnector4">
            <a:avLst>
              <a:gd name="adj1" fmla="val -96253"/>
              <a:gd name="adj2" fmla="val 25758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CuadroTexto 350">
            <a:extLst>
              <a:ext uri="{FF2B5EF4-FFF2-40B4-BE49-F238E27FC236}">
                <a16:creationId xmlns:a16="http://schemas.microsoft.com/office/drawing/2014/main" id="{8D79E00F-A14D-49F0-9A7A-541EA7B05A31}"/>
              </a:ext>
            </a:extLst>
          </p:cNvPr>
          <p:cNvSpPr txBox="1"/>
          <p:nvPr/>
        </p:nvSpPr>
        <p:spPr>
          <a:xfrm>
            <a:off x="5043445" y="5257334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ACK_D = 1 &amp;&amp; i =  2</a:t>
            </a:r>
          </a:p>
        </p:txBody>
      </p:sp>
      <p:sp>
        <p:nvSpPr>
          <p:cNvPr id="352" name="CuadroTexto 351">
            <a:extLst>
              <a:ext uri="{FF2B5EF4-FFF2-40B4-BE49-F238E27FC236}">
                <a16:creationId xmlns:a16="http://schemas.microsoft.com/office/drawing/2014/main" id="{7C05FBD7-A775-4EAB-A261-BEC1ED1679B2}"/>
              </a:ext>
            </a:extLst>
          </p:cNvPr>
          <p:cNvSpPr txBox="1"/>
          <p:nvPr/>
        </p:nvSpPr>
        <p:spPr>
          <a:xfrm rot="21290753">
            <a:off x="14494462" y="4149604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tx_ena = 1</a:t>
            </a:r>
          </a:p>
        </p:txBody>
      </p:sp>
      <p:sp>
        <p:nvSpPr>
          <p:cNvPr id="353" name="CuadroTexto 352">
            <a:extLst>
              <a:ext uri="{FF2B5EF4-FFF2-40B4-BE49-F238E27FC236}">
                <a16:creationId xmlns:a16="http://schemas.microsoft.com/office/drawing/2014/main" id="{6E290D36-42FB-4E2D-A35B-B19D106464A3}"/>
              </a:ext>
            </a:extLst>
          </p:cNvPr>
          <p:cNvSpPr txBox="1"/>
          <p:nvPr/>
        </p:nvSpPr>
        <p:spPr>
          <a:xfrm>
            <a:off x="9368160" y="8282656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Start_Condition = 1</a:t>
            </a:r>
          </a:p>
        </p:txBody>
      </p:sp>
      <p:cxnSp>
        <p:nvCxnSpPr>
          <p:cNvPr id="409" name="Conector: curvado 408">
            <a:extLst>
              <a:ext uri="{FF2B5EF4-FFF2-40B4-BE49-F238E27FC236}">
                <a16:creationId xmlns:a16="http://schemas.microsoft.com/office/drawing/2014/main" id="{9D31C81C-CC3B-4F35-B5D0-680C82286794}"/>
              </a:ext>
            </a:extLst>
          </p:cNvPr>
          <p:cNvCxnSpPr>
            <a:cxnSpLocks/>
            <a:stCxn id="273" idx="7"/>
            <a:endCxn id="273" idx="0"/>
          </p:cNvCxnSpPr>
          <p:nvPr/>
        </p:nvCxnSpPr>
        <p:spPr>
          <a:xfrm rot="16200000" flipV="1">
            <a:off x="8318828" y="7752612"/>
            <a:ext cx="81511" cy="649506"/>
          </a:xfrm>
          <a:prstGeom prst="curvedConnector3">
            <a:avLst>
              <a:gd name="adj1" fmla="val 38045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CuadroTexto 410">
            <a:extLst>
              <a:ext uri="{FF2B5EF4-FFF2-40B4-BE49-F238E27FC236}">
                <a16:creationId xmlns:a16="http://schemas.microsoft.com/office/drawing/2014/main" id="{C0387BA5-5270-4C1B-B500-842EC1A59D1D}"/>
              </a:ext>
            </a:extLst>
          </p:cNvPr>
          <p:cNvSpPr txBox="1"/>
          <p:nvPr/>
        </p:nvSpPr>
        <p:spPr>
          <a:xfrm>
            <a:off x="6795314" y="9105183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 = 0</a:t>
            </a:r>
          </a:p>
        </p:txBody>
      </p:sp>
      <p:sp>
        <p:nvSpPr>
          <p:cNvPr id="412" name="CuadroTexto 411">
            <a:extLst>
              <a:ext uri="{FF2B5EF4-FFF2-40B4-BE49-F238E27FC236}">
                <a16:creationId xmlns:a16="http://schemas.microsoft.com/office/drawing/2014/main" id="{74691850-7BF3-4470-A2CB-DDAB83EC2C81}"/>
              </a:ext>
            </a:extLst>
          </p:cNvPr>
          <p:cNvSpPr txBox="1"/>
          <p:nvPr/>
        </p:nvSpPr>
        <p:spPr>
          <a:xfrm>
            <a:off x="4573128" y="7206793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ACK_D = 1 &amp;&amp; i = 1</a:t>
            </a:r>
          </a:p>
        </p:txBody>
      </p:sp>
      <p:sp>
        <p:nvSpPr>
          <p:cNvPr id="413" name="CuadroTexto 412">
            <a:extLst>
              <a:ext uri="{FF2B5EF4-FFF2-40B4-BE49-F238E27FC236}">
                <a16:creationId xmlns:a16="http://schemas.microsoft.com/office/drawing/2014/main" id="{C5D8BAF3-49C2-4A33-B381-E33C6469C051}"/>
              </a:ext>
            </a:extLst>
          </p:cNvPr>
          <p:cNvSpPr txBox="1"/>
          <p:nvPr/>
        </p:nvSpPr>
        <p:spPr>
          <a:xfrm>
            <a:off x="2018324" y="6428511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restart_Condition = 1</a:t>
            </a:r>
          </a:p>
        </p:txBody>
      </p:sp>
      <p:cxnSp>
        <p:nvCxnSpPr>
          <p:cNvPr id="414" name="Conector: curvado 413">
            <a:extLst>
              <a:ext uri="{FF2B5EF4-FFF2-40B4-BE49-F238E27FC236}">
                <a16:creationId xmlns:a16="http://schemas.microsoft.com/office/drawing/2014/main" id="{2FF84967-D9B1-4E39-A27C-C9D07BCE2E55}"/>
              </a:ext>
            </a:extLst>
          </p:cNvPr>
          <p:cNvCxnSpPr>
            <a:cxnSpLocks/>
            <a:stCxn id="275" idx="0"/>
            <a:endCxn id="275" idx="1"/>
          </p:cNvCxnSpPr>
          <p:nvPr/>
        </p:nvCxnSpPr>
        <p:spPr>
          <a:xfrm rot="16200000" flipH="1" flipV="1">
            <a:off x="2930195" y="6842127"/>
            <a:ext cx="81511" cy="691676"/>
          </a:xfrm>
          <a:prstGeom prst="curvedConnector3">
            <a:avLst>
              <a:gd name="adj1" fmla="val -420679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CuadroTexto 414">
            <a:extLst>
              <a:ext uri="{FF2B5EF4-FFF2-40B4-BE49-F238E27FC236}">
                <a16:creationId xmlns:a16="http://schemas.microsoft.com/office/drawing/2014/main" id="{756C237C-2671-40E5-BBB9-DFBCC7296078}"/>
              </a:ext>
            </a:extLst>
          </p:cNvPr>
          <p:cNvSpPr txBox="1"/>
          <p:nvPr/>
        </p:nvSpPr>
        <p:spPr>
          <a:xfrm rot="20048201">
            <a:off x="711114" y="8025589"/>
            <a:ext cx="1545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ACK_CBR = 1</a:t>
            </a:r>
          </a:p>
        </p:txBody>
      </p:sp>
      <p:sp>
        <p:nvSpPr>
          <p:cNvPr id="416" name="CuadroTexto 415">
            <a:extLst>
              <a:ext uri="{FF2B5EF4-FFF2-40B4-BE49-F238E27FC236}">
                <a16:creationId xmlns:a16="http://schemas.microsoft.com/office/drawing/2014/main" id="{363B268A-CE6F-44EC-8D0D-70DC879FED1C}"/>
              </a:ext>
            </a:extLst>
          </p:cNvPr>
          <p:cNvSpPr txBox="1"/>
          <p:nvPr/>
        </p:nvSpPr>
        <p:spPr>
          <a:xfrm>
            <a:off x="4388452" y="8492234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 = 0</a:t>
            </a:r>
          </a:p>
          <a:p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8" name="CuadroTexto 417">
            <a:extLst>
              <a:ext uri="{FF2B5EF4-FFF2-40B4-BE49-F238E27FC236}">
                <a16:creationId xmlns:a16="http://schemas.microsoft.com/office/drawing/2014/main" id="{B040FFB4-7D1D-44BC-8E68-A46C0F99346B}"/>
              </a:ext>
            </a:extLst>
          </p:cNvPr>
          <p:cNvSpPr txBox="1"/>
          <p:nvPr/>
        </p:nvSpPr>
        <p:spPr>
          <a:xfrm>
            <a:off x="1206660" y="12762952"/>
            <a:ext cx="1707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NACK_D = 1</a:t>
            </a:r>
          </a:p>
        </p:txBody>
      </p:sp>
      <p:sp>
        <p:nvSpPr>
          <p:cNvPr id="420" name="CuadroTexto 419">
            <a:extLst>
              <a:ext uri="{FF2B5EF4-FFF2-40B4-BE49-F238E27FC236}">
                <a16:creationId xmlns:a16="http://schemas.microsoft.com/office/drawing/2014/main" id="{E7F5F382-8748-4428-90E0-7FB9CC5D26DE}"/>
              </a:ext>
            </a:extLst>
          </p:cNvPr>
          <p:cNvSpPr txBox="1"/>
          <p:nvPr/>
        </p:nvSpPr>
        <p:spPr>
          <a:xfrm rot="21290753">
            <a:off x="3423652" y="12235800"/>
            <a:ext cx="2175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tx_flag</a:t>
            </a:r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 = 1  &amp;&amp; i == 0 )     ||  </a:t>
            </a:r>
            <a:r>
              <a:rPr lang="es-CO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tx_flag</a:t>
            </a:r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=  0</a:t>
            </a:r>
          </a:p>
        </p:txBody>
      </p:sp>
      <p:sp>
        <p:nvSpPr>
          <p:cNvPr id="560" name="Rectángulo 559">
            <a:extLst>
              <a:ext uri="{FF2B5EF4-FFF2-40B4-BE49-F238E27FC236}">
                <a16:creationId xmlns:a16="http://schemas.microsoft.com/office/drawing/2014/main" id="{BC5F5692-815B-4CBB-91DD-99F1B843CDC6}"/>
              </a:ext>
            </a:extLst>
          </p:cNvPr>
          <p:cNvSpPr/>
          <p:nvPr/>
        </p:nvSpPr>
        <p:spPr>
          <a:xfrm rot="17799783">
            <a:off x="9197949" y="12550019"/>
            <a:ext cx="24055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Contador_2000 &gt;= 2000 &amp;&amp; </a:t>
            </a:r>
          </a:p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rx_flag = 1	&amp;&amp; (</a:t>
            </a:r>
            <a:r>
              <a:rPr lang="es-CO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alert = ‘S’)</a:t>
            </a:r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21" name="CuadroTexto 420">
            <a:extLst>
              <a:ext uri="{FF2B5EF4-FFF2-40B4-BE49-F238E27FC236}">
                <a16:creationId xmlns:a16="http://schemas.microsoft.com/office/drawing/2014/main" id="{F2FF4EDA-E9E0-41CA-929A-F89806721936}"/>
              </a:ext>
            </a:extLst>
          </p:cNvPr>
          <p:cNvSpPr txBox="1"/>
          <p:nvPr/>
        </p:nvSpPr>
        <p:spPr>
          <a:xfrm rot="21290753">
            <a:off x="12230843" y="9686326"/>
            <a:ext cx="1131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tx_flag = 1</a:t>
            </a:r>
          </a:p>
        </p:txBody>
      </p:sp>
      <p:sp>
        <p:nvSpPr>
          <p:cNvPr id="422" name="CuadroTexto 421">
            <a:extLst>
              <a:ext uri="{FF2B5EF4-FFF2-40B4-BE49-F238E27FC236}">
                <a16:creationId xmlns:a16="http://schemas.microsoft.com/office/drawing/2014/main" id="{6D58FE67-B5D4-4ACA-B9BB-83EB63819B2D}"/>
              </a:ext>
            </a:extLst>
          </p:cNvPr>
          <p:cNvSpPr txBox="1"/>
          <p:nvPr/>
        </p:nvSpPr>
        <p:spPr>
          <a:xfrm rot="21290753">
            <a:off x="11310979" y="12334175"/>
            <a:ext cx="1271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tx_flag</a:t>
            </a:r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</p:txBody>
      </p:sp>
      <p:cxnSp>
        <p:nvCxnSpPr>
          <p:cNvPr id="423" name="Conector: curvado 422">
            <a:extLst>
              <a:ext uri="{FF2B5EF4-FFF2-40B4-BE49-F238E27FC236}">
                <a16:creationId xmlns:a16="http://schemas.microsoft.com/office/drawing/2014/main" id="{CE80C47B-2FA0-41ED-A7AD-5E8815039105}"/>
              </a:ext>
            </a:extLst>
          </p:cNvPr>
          <p:cNvCxnSpPr>
            <a:cxnSpLocks/>
            <a:stCxn id="280" idx="3"/>
            <a:endCxn id="280" idx="4"/>
          </p:cNvCxnSpPr>
          <p:nvPr/>
        </p:nvCxnSpPr>
        <p:spPr>
          <a:xfrm rot="16200000" flipH="1">
            <a:off x="11647502" y="11511046"/>
            <a:ext cx="81511" cy="691676"/>
          </a:xfrm>
          <a:prstGeom prst="curvedConnector3">
            <a:avLst>
              <a:gd name="adj1" fmla="val 67648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BF03B9EF-DF96-4F30-A965-E77BECE98D02}"/>
              </a:ext>
            </a:extLst>
          </p:cNvPr>
          <p:cNvSpPr txBox="1"/>
          <p:nvPr/>
        </p:nvSpPr>
        <p:spPr>
          <a:xfrm rot="983786">
            <a:off x="19780141" y="7663077"/>
            <a:ext cx="1994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err="1">
                <a:latin typeface="Segoe UI" panose="020B0502040204020203" pitchFamily="34" charset="0"/>
                <a:cs typeface="Segoe UI" panose="020B0502040204020203" pitchFamily="34" charset="0"/>
              </a:rPr>
              <a:t>rx_flag</a:t>
            </a:r>
            <a:r>
              <a:rPr lang="es-CO" sz="1400">
                <a:latin typeface="Segoe UI" panose="020B0502040204020203" pitchFamily="34" charset="0"/>
                <a:cs typeface="Segoe UI" panose="020B0502040204020203" pitchFamily="34" charset="0"/>
              </a:rPr>
              <a:t> = 1 &amp;&amp; (i==1))</a:t>
            </a:r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A9304F89-5A68-474E-A039-790D93E58D0E}"/>
              </a:ext>
            </a:extLst>
          </p:cNvPr>
          <p:cNvSpPr txBox="1"/>
          <p:nvPr/>
        </p:nvSpPr>
        <p:spPr>
          <a:xfrm rot="21173901">
            <a:off x="4182558" y="3842026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 = 0</a:t>
            </a:r>
          </a:p>
        </p:txBody>
      </p:sp>
      <p:sp>
        <p:nvSpPr>
          <p:cNvPr id="224" name="CuadroTexto 223">
            <a:extLst>
              <a:ext uri="{FF2B5EF4-FFF2-40B4-BE49-F238E27FC236}">
                <a16:creationId xmlns:a16="http://schemas.microsoft.com/office/drawing/2014/main" id="{EB71978E-ED88-46D7-8A48-BA8373BC26CA}"/>
              </a:ext>
            </a:extLst>
          </p:cNvPr>
          <p:cNvSpPr txBox="1"/>
          <p:nvPr/>
        </p:nvSpPr>
        <p:spPr>
          <a:xfrm rot="523248">
            <a:off x="18787002" y="8686218"/>
            <a:ext cx="1689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Start_condition</a:t>
            </a:r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 = ‘1’</a:t>
            </a:r>
          </a:p>
        </p:txBody>
      </p:sp>
      <p:sp>
        <p:nvSpPr>
          <p:cNvPr id="214" name="CuadroTexto 213">
            <a:extLst>
              <a:ext uri="{FF2B5EF4-FFF2-40B4-BE49-F238E27FC236}">
                <a16:creationId xmlns:a16="http://schemas.microsoft.com/office/drawing/2014/main" id="{49DA0EC6-3CBA-4C68-A3CD-0787F2A1E8EF}"/>
              </a:ext>
            </a:extLst>
          </p:cNvPr>
          <p:cNvSpPr txBox="1"/>
          <p:nvPr/>
        </p:nvSpPr>
        <p:spPr>
          <a:xfrm rot="380928">
            <a:off x="7163506" y="7507207"/>
            <a:ext cx="324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ACK_CBW  = 1 || (ACK_D = 1 &amp;&amp; i = 0)</a:t>
            </a:r>
          </a:p>
        </p:txBody>
      </p:sp>
      <p:sp>
        <p:nvSpPr>
          <p:cNvPr id="287" name="CuadroTexto 286">
            <a:extLst>
              <a:ext uri="{FF2B5EF4-FFF2-40B4-BE49-F238E27FC236}">
                <a16:creationId xmlns:a16="http://schemas.microsoft.com/office/drawing/2014/main" id="{4DEC60D9-14DC-4D52-8EFF-31DA386E9E5D}"/>
              </a:ext>
            </a:extLst>
          </p:cNvPr>
          <p:cNvSpPr txBox="1"/>
          <p:nvPr/>
        </p:nvSpPr>
        <p:spPr>
          <a:xfrm>
            <a:off x="17433714" y="7234748"/>
            <a:ext cx="1882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ACK_CBW  = 1 || </a:t>
            </a:r>
          </a:p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(ACK_D = 1 &amp;&amp; i = 0)</a:t>
            </a:r>
          </a:p>
        </p:txBody>
      </p:sp>
      <p:sp>
        <p:nvSpPr>
          <p:cNvPr id="216" name="CuadroTexto 215">
            <a:extLst>
              <a:ext uri="{FF2B5EF4-FFF2-40B4-BE49-F238E27FC236}">
                <a16:creationId xmlns:a16="http://schemas.microsoft.com/office/drawing/2014/main" id="{A3752C1C-A965-4D5F-9991-687803A89E84}"/>
              </a:ext>
            </a:extLst>
          </p:cNvPr>
          <p:cNvSpPr txBox="1"/>
          <p:nvPr/>
        </p:nvSpPr>
        <p:spPr>
          <a:xfrm>
            <a:off x="4746863" y="9859402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 = 0</a:t>
            </a:r>
          </a:p>
          <a:p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1" name="Conector: curvado 290">
            <a:extLst>
              <a:ext uri="{FF2B5EF4-FFF2-40B4-BE49-F238E27FC236}">
                <a16:creationId xmlns:a16="http://schemas.microsoft.com/office/drawing/2014/main" id="{994927CC-03C1-4507-A0E3-B51EA9E3F1B0}"/>
              </a:ext>
            </a:extLst>
          </p:cNvPr>
          <p:cNvCxnSpPr>
            <a:cxnSpLocks/>
            <a:stCxn id="341" idx="7"/>
            <a:endCxn id="341" idx="0"/>
          </p:cNvCxnSpPr>
          <p:nvPr/>
        </p:nvCxnSpPr>
        <p:spPr>
          <a:xfrm rot="16200000" flipV="1">
            <a:off x="18159500" y="7808093"/>
            <a:ext cx="81511" cy="649506"/>
          </a:xfrm>
          <a:prstGeom prst="curvedConnector3">
            <a:avLst>
              <a:gd name="adj1" fmla="val 614164"/>
            </a:avLst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uadroTexto 219">
            <a:extLst>
              <a:ext uri="{FF2B5EF4-FFF2-40B4-BE49-F238E27FC236}">
                <a16:creationId xmlns:a16="http://schemas.microsoft.com/office/drawing/2014/main" id="{C804388A-BEC4-46EB-967B-6F0C2666DD69}"/>
              </a:ext>
            </a:extLst>
          </p:cNvPr>
          <p:cNvSpPr txBox="1"/>
          <p:nvPr/>
        </p:nvSpPr>
        <p:spPr>
          <a:xfrm>
            <a:off x="3896793" y="10947764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 = 1</a:t>
            </a:r>
          </a:p>
          <a:p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CuadroTexto 291">
            <a:extLst>
              <a:ext uri="{FF2B5EF4-FFF2-40B4-BE49-F238E27FC236}">
                <a16:creationId xmlns:a16="http://schemas.microsoft.com/office/drawing/2014/main" id="{CC9BDD09-5B7A-4F47-B7FB-760957EC5A90}"/>
              </a:ext>
            </a:extLst>
          </p:cNvPr>
          <p:cNvSpPr txBox="1"/>
          <p:nvPr/>
        </p:nvSpPr>
        <p:spPr>
          <a:xfrm>
            <a:off x="15664726" y="7539813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ACK_D = 1 &amp;&amp; i = 1</a:t>
            </a:r>
          </a:p>
        </p:txBody>
      </p:sp>
      <p:sp>
        <p:nvSpPr>
          <p:cNvPr id="306" name="CuadroTexto 305">
            <a:extLst>
              <a:ext uri="{FF2B5EF4-FFF2-40B4-BE49-F238E27FC236}">
                <a16:creationId xmlns:a16="http://schemas.microsoft.com/office/drawing/2014/main" id="{E24162B3-6215-4A04-9640-9BAFF20B369C}"/>
              </a:ext>
            </a:extLst>
          </p:cNvPr>
          <p:cNvSpPr txBox="1"/>
          <p:nvPr/>
        </p:nvSpPr>
        <p:spPr>
          <a:xfrm>
            <a:off x="13855941" y="7722689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restart_Condition = 1</a:t>
            </a:r>
          </a:p>
        </p:txBody>
      </p:sp>
      <p:cxnSp>
        <p:nvCxnSpPr>
          <p:cNvPr id="312" name="Conector: curvado 311">
            <a:extLst>
              <a:ext uri="{FF2B5EF4-FFF2-40B4-BE49-F238E27FC236}">
                <a16:creationId xmlns:a16="http://schemas.microsoft.com/office/drawing/2014/main" id="{57F719FF-293D-41B5-A56F-1320E2407AFC}"/>
              </a:ext>
            </a:extLst>
          </p:cNvPr>
          <p:cNvCxnSpPr>
            <a:cxnSpLocks/>
            <a:stCxn id="343" idx="0"/>
            <a:endCxn id="343" idx="1"/>
          </p:cNvCxnSpPr>
          <p:nvPr/>
        </p:nvCxnSpPr>
        <p:spPr>
          <a:xfrm rot="16200000" flipH="1" flipV="1">
            <a:off x="14895463" y="7912078"/>
            <a:ext cx="81511" cy="691676"/>
          </a:xfrm>
          <a:prstGeom prst="curvedConnector3">
            <a:avLst>
              <a:gd name="adj1" fmla="val -280453"/>
            </a:avLst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CuadroTexto 315">
            <a:extLst>
              <a:ext uri="{FF2B5EF4-FFF2-40B4-BE49-F238E27FC236}">
                <a16:creationId xmlns:a16="http://schemas.microsoft.com/office/drawing/2014/main" id="{EA4959AC-DD86-426A-987E-675678F81D0D}"/>
              </a:ext>
            </a:extLst>
          </p:cNvPr>
          <p:cNvSpPr txBox="1"/>
          <p:nvPr/>
        </p:nvSpPr>
        <p:spPr>
          <a:xfrm rot="251229">
            <a:off x="13676137" y="8888260"/>
            <a:ext cx="1545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ACK_CBR = 1</a:t>
            </a:r>
          </a:p>
        </p:txBody>
      </p:sp>
      <p:sp>
        <p:nvSpPr>
          <p:cNvPr id="320" name="CuadroTexto 319">
            <a:extLst>
              <a:ext uri="{FF2B5EF4-FFF2-40B4-BE49-F238E27FC236}">
                <a16:creationId xmlns:a16="http://schemas.microsoft.com/office/drawing/2014/main" id="{436F4397-24E0-4D3C-AEC7-482A1E21C31B}"/>
              </a:ext>
            </a:extLst>
          </p:cNvPr>
          <p:cNvSpPr txBox="1"/>
          <p:nvPr/>
        </p:nvSpPr>
        <p:spPr>
          <a:xfrm>
            <a:off x="13754212" y="10482593"/>
            <a:ext cx="118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ACK_D = 1</a:t>
            </a:r>
          </a:p>
        </p:txBody>
      </p:sp>
      <p:sp>
        <p:nvSpPr>
          <p:cNvPr id="328" name="CuadroTexto 327">
            <a:extLst>
              <a:ext uri="{FF2B5EF4-FFF2-40B4-BE49-F238E27FC236}">
                <a16:creationId xmlns:a16="http://schemas.microsoft.com/office/drawing/2014/main" id="{48AE61FD-F34F-46CA-8880-2AFAF968527D}"/>
              </a:ext>
            </a:extLst>
          </p:cNvPr>
          <p:cNvSpPr txBox="1"/>
          <p:nvPr/>
        </p:nvSpPr>
        <p:spPr>
          <a:xfrm rot="20713982">
            <a:off x="16272848" y="10938192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 = 1</a:t>
            </a:r>
          </a:p>
        </p:txBody>
      </p:sp>
      <p:sp>
        <p:nvSpPr>
          <p:cNvPr id="329" name="CuadroTexto 328">
            <a:extLst>
              <a:ext uri="{FF2B5EF4-FFF2-40B4-BE49-F238E27FC236}">
                <a16:creationId xmlns:a16="http://schemas.microsoft.com/office/drawing/2014/main" id="{66A4BF94-C054-4320-861A-231C74D2A5C8}"/>
              </a:ext>
            </a:extLst>
          </p:cNvPr>
          <p:cNvSpPr txBox="1"/>
          <p:nvPr/>
        </p:nvSpPr>
        <p:spPr>
          <a:xfrm>
            <a:off x="14410099" y="13013184"/>
            <a:ext cx="118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NACK_D = 1</a:t>
            </a:r>
          </a:p>
        </p:txBody>
      </p:sp>
      <p:sp>
        <p:nvSpPr>
          <p:cNvPr id="336" name="CuadroTexto 335">
            <a:extLst>
              <a:ext uri="{FF2B5EF4-FFF2-40B4-BE49-F238E27FC236}">
                <a16:creationId xmlns:a16="http://schemas.microsoft.com/office/drawing/2014/main" id="{0339BDDC-9F80-4467-B618-0AC04EB82D57}"/>
              </a:ext>
            </a:extLst>
          </p:cNvPr>
          <p:cNvSpPr txBox="1"/>
          <p:nvPr/>
        </p:nvSpPr>
        <p:spPr>
          <a:xfrm rot="21290753">
            <a:off x="16108651" y="12405456"/>
            <a:ext cx="2175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tx_flag</a:t>
            </a:r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 = 1  &amp;&amp; i == 0 )     ||  </a:t>
            </a:r>
            <a:r>
              <a:rPr lang="es-CO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tx_flag</a:t>
            </a:r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=  0</a:t>
            </a:r>
          </a:p>
        </p:txBody>
      </p:sp>
      <p:sp>
        <p:nvSpPr>
          <p:cNvPr id="500" name="Rectángulo 499">
            <a:extLst>
              <a:ext uri="{FF2B5EF4-FFF2-40B4-BE49-F238E27FC236}">
                <a16:creationId xmlns:a16="http://schemas.microsoft.com/office/drawing/2014/main" id="{DAC43541-0DED-41AD-B95D-BAEE29E7CC60}"/>
              </a:ext>
            </a:extLst>
          </p:cNvPr>
          <p:cNvSpPr/>
          <p:nvPr/>
        </p:nvSpPr>
        <p:spPr>
          <a:xfrm>
            <a:off x="18632994" y="12616104"/>
            <a:ext cx="18229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i = 1      ||  </a:t>
            </a:r>
            <a:r>
              <a:rPr lang="es-CO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tx_flag</a:t>
            </a:r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=  1</a:t>
            </a:r>
            <a:endParaRPr lang="es-CO" sz="1400"/>
          </a:p>
        </p:txBody>
      </p:sp>
      <p:sp>
        <p:nvSpPr>
          <p:cNvPr id="234" name="Elipse 233">
            <a:extLst>
              <a:ext uri="{FF2B5EF4-FFF2-40B4-BE49-F238E27FC236}">
                <a16:creationId xmlns:a16="http://schemas.microsoft.com/office/drawing/2014/main" id="{E0E1FCF4-FCDE-4C26-9EC8-6649023BD9EB}"/>
              </a:ext>
            </a:extLst>
          </p:cNvPr>
          <p:cNvSpPr/>
          <p:nvPr/>
        </p:nvSpPr>
        <p:spPr>
          <a:xfrm>
            <a:off x="19964279" y="956538"/>
            <a:ext cx="1497444" cy="51694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Error_I2C</a:t>
            </a:r>
          </a:p>
        </p:txBody>
      </p:sp>
      <p:cxnSp>
        <p:nvCxnSpPr>
          <p:cNvPr id="235" name="Conector: curvado 234">
            <a:extLst>
              <a:ext uri="{FF2B5EF4-FFF2-40B4-BE49-F238E27FC236}">
                <a16:creationId xmlns:a16="http://schemas.microsoft.com/office/drawing/2014/main" id="{A170333D-F08B-4BEC-869C-E4F60F0CF073}"/>
              </a:ext>
            </a:extLst>
          </p:cNvPr>
          <p:cNvCxnSpPr>
            <a:cxnSpLocks/>
            <a:stCxn id="581" idx="2"/>
            <a:endCxn id="234" idx="0"/>
          </p:cNvCxnSpPr>
          <p:nvPr/>
        </p:nvCxnSpPr>
        <p:spPr>
          <a:xfrm rot="10800000" flipV="1">
            <a:off x="20713001" y="787450"/>
            <a:ext cx="933298" cy="1690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CuadroTexto 235">
            <a:extLst>
              <a:ext uri="{FF2B5EF4-FFF2-40B4-BE49-F238E27FC236}">
                <a16:creationId xmlns:a16="http://schemas.microsoft.com/office/drawing/2014/main" id="{3FBC0782-65CD-48B1-9EDF-FECFCE16E163}"/>
              </a:ext>
            </a:extLst>
          </p:cNvPr>
          <p:cNvSpPr txBox="1"/>
          <p:nvPr/>
        </p:nvSpPr>
        <p:spPr>
          <a:xfrm rot="21290753">
            <a:off x="21199399" y="1674722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tx_flag = 0</a:t>
            </a:r>
          </a:p>
        </p:txBody>
      </p:sp>
      <p:cxnSp>
        <p:nvCxnSpPr>
          <p:cNvPr id="237" name="Conector: curvado 236">
            <a:extLst>
              <a:ext uri="{FF2B5EF4-FFF2-40B4-BE49-F238E27FC236}">
                <a16:creationId xmlns:a16="http://schemas.microsoft.com/office/drawing/2014/main" id="{04585200-8B39-4487-ABB7-B337D2B7CD2C}"/>
              </a:ext>
            </a:extLst>
          </p:cNvPr>
          <p:cNvCxnSpPr>
            <a:cxnSpLocks/>
            <a:stCxn id="234" idx="6"/>
            <a:endCxn id="234" idx="5"/>
          </p:cNvCxnSpPr>
          <p:nvPr/>
        </p:nvCxnSpPr>
        <p:spPr>
          <a:xfrm flipH="1">
            <a:off x="21242427" y="1215009"/>
            <a:ext cx="219296" cy="182766"/>
          </a:xfrm>
          <a:prstGeom prst="curvedConnector4">
            <a:avLst>
              <a:gd name="adj1" fmla="val -104243"/>
              <a:gd name="adj2" fmla="val 266499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Rectángulo 516">
            <a:extLst>
              <a:ext uri="{FF2B5EF4-FFF2-40B4-BE49-F238E27FC236}">
                <a16:creationId xmlns:a16="http://schemas.microsoft.com/office/drawing/2014/main" id="{30A1250C-8273-4D17-9511-5A2722A05169}"/>
              </a:ext>
            </a:extLst>
          </p:cNvPr>
          <p:cNvSpPr/>
          <p:nvPr/>
        </p:nvSpPr>
        <p:spPr>
          <a:xfrm>
            <a:off x="20863284" y="11601620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err="1"/>
              <a:t>tx_flag</a:t>
            </a:r>
            <a:r>
              <a:rPr lang="es-CO"/>
              <a:t> = 0</a:t>
            </a:r>
          </a:p>
        </p:txBody>
      </p:sp>
      <p:cxnSp>
        <p:nvCxnSpPr>
          <p:cNvPr id="354" name="Conector: curvado 353">
            <a:extLst>
              <a:ext uri="{FF2B5EF4-FFF2-40B4-BE49-F238E27FC236}">
                <a16:creationId xmlns:a16="http://schemas.microsoft.com/office/drawing/2014/main" id="{8EC025E2-057B-409A-94DA-3106A3CE4A8A}"/>
              </a:ext>
            </a:extLst>
          </p:cNvPr>
          <p:cNvCxnSpPr>
            <a:cxnSpLocks/>
            <a:stCxn id="348" idx="1"/>
            <a:endCxn id="348" idx="0"/>
          </p:cNvCxnSpPr>
          <p:nvPr/>
        </p:nvCxnSpPr>
        <p:spPr>
          <a:xfrm rot="5400000" flipH="1" flipV="1">
            <a:off x="21408834" y="12228250"/>
            <a:ext cx="81511" cy="691676"/>
          </a:xfrm>
          <a:prstGeom prst="curvedConnector3">
            <a:avLst>
              <a:gd name="adj1" fmla="val 718778"/>
            </a:avLst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Rectángulo 391">
            <a:extLst>
              <a:ext uri="{FF2B5EF4-FFF2-40B4-BE49-F238E27FC236}">
                <a16:creationId xmlns:a16="http://schemas.microsoft.com/office/drawing/2014/main" id="{C746599F-8CE1-40C5-9C55-E38C18645775}"/>
              </a:ext>
            </a:extLst>
          </p:cNvPr>
          <p:cNvSpPr/>
          <p:nvPr/>
        </p:nvSpPr>
        <p:spPr>
          <a:xfrm>
            <a:off x="22670423" y="10419472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err="1"/>
              <a:t>tx_flag</a:t>
            </a:r>
            <a:r>
              <a:rPr lang="es-CO"/>
              <a:t> = 1</a:t>
            </a:r>
          </a:p>
        </p:txBody>
      </p:sp>
      <p:sp>
        <p:nvSpPr>
          <p:cNvPr id="246" name="CuadroTexto 245">
            <a:extLst>
              <a:ext uri="{FF2B5EF4-FFF2-40B4-BE49-F238E27FC236}">
                <a16:creationId xmlns:a16="http://schemas.microsoft.com/office/drawing/2014/main" id="{AE79CD8D-9372-428A-BCEF-F3FA0FC48793}"/>
              </a:ext>
            </a:extLst>
          </p:cNvPr>
          <p:cNvSpPr txBox="1"/>
          <p:nvPr/>
        </p:nvSpPr>
        <p:spPr>
          <a:xfrm rot="21010443">
            <a:off x="6070130" y="1931122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 = 0</a:t>
            </a:r>
          </a:p>
        </p:txBody>
      </p:sp>
      <p:cxnSp>
        <p:nvCxnSpPr>
          <p:cNvPr id="247" name="Conector: curvado 246">
            <a:extLst>
              <a:ext uri="{FF2B5EF4-FFF2-40B4-BE49-F238E27FC236}">
                <a16:creationId xmlns:a16="http://schemas.microsoft.com/office/drawing/2014/main" id="{15070043-DD62-4EDC-A05C-61ECB620F550}"/>
              </a:ext>
            </a:extLst>
          </p:cNvPr>
          <p:cNvCxnSpPr>
            <a:cxnSpLocks/>
            <a:stCxn id="340" idx="4"/>
            <a:endCxn id="575" idx="6"/>
          </p:cNvCxnSpPr>
          <p:nvPr/>
        </p:nvCxnSpPr>
        <p:spPr>
          <a:xfrm rot="5400000">
            <a:off x="18860992" y="8249841"/>
            <a:ext cx="1389589" cy="2644661"/>
          </a:xfrm>
          <a:prstGeom prst="curvedConnector2">
            <a:avLst/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CuadroTexto 251">
            <a:extLst>
              <a:ext uri="{FF2B5EF4-FFF2-40B4-BE49-F238E27FC236}">
                <a16:creationId xmlns:a16="http://schemas.microsoft.com/office/drawing/2014/main" id="{3D65E74D-E7B1-4480-8250-F42541816FBB}"/>
              </a:ext>
            </a:extLst>
          </p:cNvPr>
          <p:cNvSpPr txBox="1"/>
          <p:nvPr/>
        </p:nvSpPr>
        <p:spPr>
          <a:xfrm rot="20687043">
            <a:off x="19264972" y="9619762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 = 0</a:t>
            </a:r>
          </a:p>
        </p:txBody>
      </p:sp>
      <p:sp>
        <p:nvSpPr>
          <p:cNvPr id="253" name="CuadroTexto 252">
            <a:extLst>
              <a:ext uri="{FF2B5EF4-FFF2-40B4-BE49-F238E27FC236}">
                <a16:creationId xmlns:a16="http://schemas.microsoft.com/office/drawing/2014/main" id="{F5D529BF-E1F4-4D0D-802E-3829A992455B}"/>
              </a:ext>
            </a:extLst>
          </p:cNvPr>
          <p:cNvSpPr txBox="1"/>
          <p:nvPr/>
        </p:nvSpPr>
        <p:spPr>
          <a:xfrm>
            <a:off x="8567517" y="10068460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 = 0</a:t>
            </a:r>
          </a:p>
        </p:txBody>
      </p:sp>
    </p:spTree>
    <p:extLst>
      <p:ext uri="{BB962C8B-B14F-4D97-AF65-F5344CB8AC3E}">
        <p14:creationId xmlns:p14="http://schemas.microsoft.com/office/powerpoint/2010/main" val="31402576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243FC67A508547AEB588E4E434F138" ma:contentTypeVersion="11" ma:contentTypeDescription="Create a new document." ma:contentTypeScope="" ma:versionID="23ae6b6c8b6cec28b91b14dc41a786a7">
  <xsd:schema xmlns:xsd="http://www.w3.org/2001/XMLSchema" xmlns:xs="http://www.w3.org/2001/XMLSchema" xmlns:p="http://schemas.microsoft.com/office/2006/metadata/properties" xmlns:ns2="a4a3492e-4b81-4749-ade7-92b08093e12c" xmlns:ns3="37e96786-9f71-41fd-90f6-1ce1e15d01f2" targetNamespace="http://schemas.microsoft.com/office/2006/metadata/properties" ma:root="true" ma:fieldsID="ee8cbf5f492411b18836495bbe97ae3a" ns2:_="" ns3:_="">
    <xsd:import namespace="a4a3492e-4b81-4749-ade7-92b08093e12c"/>
    <xsd:import namespace="37e96786-9f71-41fd-90f6-1ce1e15d01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a3492e-4b81-4749-ade7-92b08093e1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e96786-9f71-41fd-90f6-1ce1e15d01f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3C6398-376F-441A-8424-931CF9A9EE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AB7C66-4F51-4130-B51D-90216E94D3AA}">
  <ds:schemaRefs>
    <ds:schemaRef ds:uri="37e96786-9f71-41fd-90f6-1ce1e15d01f2"/>
    <ds:schemaRef ds:uri="a4a3492e-4b81-4749-ade7-92b08093e12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A5C9D81-6EAA-4E0A-B2C2-5F27B86FF364}">
  <ds:schemaRefs>
    <ds:schemaRef ds:uri="37e96786-9f71-41fd-90f6-1ce1e15d01f2"/>
    <ds:schemaRef ds:uri="a4a3492e-4b81-4749-ade7-92b08093e1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Sebastian Barreto Jimenez</dc:creator>
  <cp:revision>1</cp:revision>
  <dcterms:created xsi:type="dcterms:W3CDTF">2020-05-02T19:11:25Z</dcterms:created>
  <dcterms:modified xsi:type="dcterms:W3CDTF">2020-05-19T05:14:54Z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0x0101002F243FC67A508547AEB588E4E434F138</vt:lpwstr>
  </property>
</Properties>
</file>