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s-CO"/>
    </a:defPPr>
    <a:lvl1pPr marL="0" algn="l" defTabSz="9141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3" algn="l" defTabSz="9141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27" algn="l" defTabSz="9141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90" algn="l" defTabSz="9141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53" algn="l" defTabSz="9141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16" algn="l" defTabSz="9141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79" algn="l" defTabSz="9141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43" algn="l" defTabSz="9141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06" algn="l" defTabSz="9141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5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E8E15-7E6D-4375-8B7F-2AEE9A8545DB}" v="196" dt="2020-05-02T18:25:17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76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Sebastian Barreto Jimenez" userId="992f0b31-f776-4a0c-90ae-623253b14f3c" providerId="ADAL" clId="{BBDE8E15-7E6D-4375-8B7F-2AEE9A8545DB}"/>
    <pc:docChg chg="undo custSel addSld delSld modSld modMainMaster">
      <pc:chgData name="Juan Sebastian Barreto Jimenez" userId="992f0b31-f776-4a0c-90ae-623253b14f3c" providerId="ADAL" clId="{BBDE8E15-7E6D-4375-8B7F-2AEE9A8545DB}" dt="2020-05-02T18:26:27.864" v="801" actId="1076"/>
      <pc:docMkLst>
        <pc:docMk/>
      </pc:docMkLst>
      <pc:sldChg chg="addSp delSp modSp mod">
        <pc:chgData name="Juan Sebastian Barreto Jimenez" userId="992f0b31-f776-4a0c-90ae-623253b14f3c" providerId="ADAL" clId="{BBDE8E15-7E6D-4375-8B7F-2AEE9A8545DB}" dt="2020-05-02T16:37:17.332" v="265" actId="14100"/>
        <pc:sldMkLst>
          <pc:docMk/>
          <pc:sldMk cId="4150192558" sldId="256"/>
        </pc:sldMkLst>
        <pc:spChg chg="mod">
          <ac:chgData name="Juan Sebastian Barreto Jimenez" userId="992f0b31-f776-4a0c-90ae-623253b14f3c" providerId="ADAL" clId="{BBDE8E15-7E6D-4375-8B7F-2AEE9A8545DB}" dt="2020-05-02T16:37:13.972" v="264" actId="255"/>
          <ac:spMkLst>
            <pc:docMk/>
            <pc:sldMk cId="4150192558" sldId="256"/>
            <ac:spMk id="4" creationId="{E9C3F861-9725-47FD-AFE6-E5788BFE9AFE}"/>
          </ac:spMkLst>
        </pc:spChg>
        <pc:spChg chg="mod">
          <ac:chgData name="Juan Sebastian Barreto Jimenez" userId="992f0b31-f776-4a0c-90ae-623253b14f3c" providerId="ADAL" clId="{BBDE8E15-7E6D-4375-8B7F-2AEE9A8545DB}" dt="2020-05-02T16:37:13.972" v="264" actId="255"/>
          <ac:spMkLst>
            <pc:docMk/>
            <pc:sldMk cId="4150192558" sldId="256"/>
            <ac:spMk id="8" creationId="{B757FE4B-762D-4C24-9F13-C04064C50648}"/>
          </ac:spMkLst>
        </pc:spChg>
        <pc:spChg chg="mod">
          <ac:chgData name="Juan Sebastian Barreto Jimenez" userId="992f0b31-f776-4a0c-90ae-623253b14f3c" providerId="ADAL" clId="{BBDE8E15-7E6D-4375-8B7F-2AEE9A8545DB}" dt="2020-05-02T16:37:13.972" v="264" actId="255"/>
          <ac:spMkLst>
            <pc:docMk/>
            <pc:sldMk cId="4150192558" sldId="256"/>
            <ac:spMk id="10" creationId="{8CEDD2F5-34BF-442A-B015-1E30FAF0FE3D}"/>
          </ac:spMkLst>
        </pc:spChg>
        <pc:spChg chg="mod">
          <ac:chgData name="Juan Sebastian Barreto Jimenez" userId="992f0b31-f776-4a0c-90ae-623253b14f3c" providerId="ADAL" clId="{BBDE8E15-7E6D-4375-8B7F-2AEE9A8545DB}" dt="2020-05-02T16:37:13.972" v="264" actId="255"/>
          <ac:spMkLst>
            <pc:docMk/>
            <pc:sldMk cId="4150192558" sldId="256"/>
            <ac:spMk id="34" creationId="{8A8C14DE-349A-44C6-957F-D3E0BCFD6D92}"/>
          </ac:spMkLst>
        </pc:spChg>
        <pc:spChg chg="mod">
          <ac:chgData name="Juan Sebastian Barreto Jimenez" userId="992f0b31-f776-4a0c-90ae-623253b14f3c" providerId="ADAL" clId="{BBDE8E15-7E6D-4375-8B7F-2AEE9A8545DB}" dt="2020-05-02T16:37:17.332" v="265" actId="14100"/>
          <ac:spMkLst>
            <pc:docMk/>
            <pc:sldMk cId="4150192558" sldId="256"/>
            <ac:spMk id="41" creationId="{A460816B-578E-4257-858D-CAABAE349458}"/>
          </ac:spMkLst>
        </pc:spChg>
        <pc:spChg chg="mod">
          <ac:chgData name="Juan Sebastian Barreto Jimenez" userId="992f0b31-f776-4a0c-90ae-623253b14f3c" providerId="ADAL" clId="{BBDE8E15-7E6D-4375-8B7F-2AEE9A8545DB}" dt="2020-05-02T16:37:13.972" v="264" actId="255"/>
          <ac:spMkLst>
            <pc:docMk/>
            <pc:sldMk cId="4150192558" sldId="256"/>
            <ac:spMk id="43" creationId="{D67C0A95-EA3E-4F1B-8AA4-ED21DF25C71C}"/>
          </ac:spMkLst>
        </pc:spChg>
        <pc:spChg chg="mod">
          <ac:chgData name="Juan Sebastian Barreto Jimenez" userId="992f0b31-f776-4a0c-90ae-623253b14f3c" providerId="ADAL" clId="{BBDE8E15-7E6D-4375-8B7F-2AEE9A8545DB}" dt="2020-05-02T16:37:13.972" v="264" actId="255"/>
          <ac:spMkLst>
            <pc:docMk/>
            <pc:sldMk cId="4150192558" sldId="256"/>
            <ac:spMk id="45" creationId="{8A2E399B-FBB7-4A5D-9826-5D09F89DA18F}"/>
          </ac:spMkLst>
        </pc:spChg>
        <pc:spChg chg="mod">
          <ac:chgData name="Juan Sebastian Barreto Jimenez" userId="992f0b31-f776-4a0c-90ae-623253b14f3c" providerId="ADAL" clId="{BBDE8E15-7E6D-4375-8B7F-2AEE9A8545DB}" dt="2020-05-02T16:37:13.972" v="264" actId="255"/>
          <ac:spMkLst>
            <pc:docMk/>
            <pc:sldMk cId="4150192558" sldId="256"/>
            <ac:spMk id="57" creationId="{651A727E-E33B-4FFF-BB25-6A49609F9A86}"/>
          </ac:spMkLst>
        </pc:spChg>
        <pc:spChg chg="add del mod">
          <ac:chgData name="Juan Sebastian Barreto Jimenez" userId="992f0b31-f776-4a0c-90ae-623253b14f3c" providerId="ADAL" clId="{BBDE8E15-7E6D-4375-8B7F-2AEE9A8545DB}" dt="2020-05-02T16:37:13.972" v="264" actId="255"/>
          <ac:spMkLst>
            <pc:docMk/>
            <pc:sldMk cId="4150192558" sldId="256"/>
            <ac:spMk id="72" creationId="{6F3B3104-FA1C-430A-BAEC-664ACC1E0773}"/>
          </ac:spMkLst>
        </pc:spChg>
        <pc:spChg chg="add mod">
          <ac:chgData name="Juan Sebastian Barreto Jimenez" userId="992f0b31-f776-4a0c-90ae-623253b14f3c" providerId="ADAL" clId="{BBDE8E15-7E6D-4375-8B7F-2AEE9A8545DB}" dt="2020-05-02T16:37:13.972" v="264" actId="255"/>
          <ac:spMkLst>
            <pc:docMk/>
            <pc:sldMk cId="4150192558" sldId="256"/>
            <ac:spMk id="74" creationId="{E0DB57D1-DB8D-418C-959E-3A90F930FD4F}"/>
          </ac:spMkLst>
        </pc:spChg>
        <pc:spChg chg="add mod">
          <ac:chgData name="Juan Sebastian Barreto Jimenez" userId="992f0b31-f776-4a0c-90ae-623253b14f3c" providerId="ADAL" clId="{BBDE8E15-7E6D-4375-8B7F-2AEE9A8545DB}" dt="2020-05-02T16:37:13.972" v="264" actId="255"/>
          <ac:spMkLst>
            <pc:docMk/>
            <pc:sldMk cId="4150192558" sldId="256"/>
            <ac:spMk id="82" creationId="{93D71E04-5103-4E6F-9639-429D6E86C41A}"/>
          </ac:spMkLst>
        </pc:spChg>
        <pc:spChg chg="add mod">
          <ac:chgData name="Juan Sebastian Barreto Jimenez" userId="992f0b31-f776-4a0c-90ae-623253b14f3c" providerId="ADAL" clId="{BBDE8E15-7E6D-4375-8B7F-2AEE9A8545DB}" dt="2020-05-02T16:37:13.972" v="264" actId="255"/>
          <ac:spMkLst>
            <pc:docMk/>
            <pc:sldMk cId="4150192558" sldId="256"/>
            <ac:spMk id="84" creationId="{B5542500-683B-49E3-B0BD-118F5952C905}"/>
          </ac:spMkLst>
        </pc:spChg>
        <pc:spChg chg="add mod">
          <ac:chgData name="Juan Sebastian Barreto Jimenez" userId="992f0b31-f776-4a0c-90ae-623253b14f3c" providerId="ADAL" clId="{BBDE8E15-7E6D-4375-8B7F-2AEE9A8545DB}" dt="2020-05-02T16:37:13.972" v="264" actId="255"/>
          <ac:spMkLst>
            <pc:docMk/>
            <pc:sldMk cId="4150192558" sldId="256"/>
            <ac:spMk id="86" creationId="{DC69D0CE-D20D-44DD-8C4B-BEF0A05AC726}"/>
          </ac:spMkLst>
        </pc:spChg>
        <pc:spChg chg="add mod">
          <ac:chgData name="Juan Sebastian Barreto Jimenez" userId="992f0b31-f776-4a0c-90ae-623253b14f3c" providerId="ADAL" clId="{BBDE8E15-7E6D-4375-8B7F-2AEE9A8545DB}" dt="2020-05-02T16:37:13.972" v="264" actId="255"/>
          <ac:spMkLst>
            <pc:docMk/>
            <pc:sldMk cId="4150192558" sldId="256"/>
            <ac:spMk id="88" creationId="{8A5324C8-1F39-42ED-B3A1-834844CAAEFD}"/>
          </ac:spMkLst>
        </pc:spChg>
        <pc:cxnChg chg="del mod">
          <ac:chgData name="Juan Sebastian Barreto Jimenez" userId="992f0b31-f776-4a0c-90ae-623253b14f3c" providerId="ADAL" clId="{BBDE8E15-7E6D-4375-8B7F-2AEE9A8545DB}" dt="2020-04-30T11:51:48.953" v="150" actId="478"/>
          <ac:cxnSpMkLst>
            <pc:docMk/>
            <pc:sldMk cId="4150192558" sldId="256"/>
            <ac:cxnSpMk id="36" creationId="{7CCF8763-2054-4CF2-954A-D87ADCCED222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4150192558" sldId="256"/>
            <ac:cxnSpMk id="47" creationId="{12D660CD-0905-471A-9533-0BACA91CADCB}"/>
          </ac:cxnSpMkLst>
        </pc:cxnChg>
        <pc:cxnChg chg="del mod">
          <ac:chgData name="Juan Sebastian Barreto Jimenez" userId="992f0b31-f776-4a0c-90ae-623253b14f3c" providerId="ADAL" clId="{BBDE8E15-7E6D-4375-8B7F-2AEE9A8545DB}" dt="2020-04-30T11:51:50.815" v="151" actId="478"/>
          <ac:cxnSpMkLst>
            <pc:docMk/>
            <pc:sldMk cId="4150192558" sldId="256"/>
            <ac:cxnSpMk id="51" creationId="{85718A2F-C871-4542-A763-CE3A827CE785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4150192558" sldId="256"/>
            <ac:cxnSpMk id="55" creationId="{E8BF3503-73FF-4E39-9E17-5C2E80F8C0EA}"/>
          </ac:cxnSpMkLst>
        </pc:cxnChg>
        <pc:cxnChg chg="add 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4150192558" sldId="256"/>
            <ac:cxnSpMk id="59" creationId="{DDAB00D2-4FF4-44F4-A434-195556F6B124}"/>
          </ac:cxnSpMkLst>
        </pc:cxnChg>
        <pc:cxnChg chg="add 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4150192558" sldId="256"/>
            <ac:cxnSpMk id="62" creationId="{34DB1025-7B5F-4641-8D8D-87399169CB53}"/>
          </ac:cxnSpMkLst>
        </pc:cxnChg>
        <pc:cxnChg chg="add del mod">
          <ac:chgData name="Juan Sebastian Barreto Jimenez" userId="992f0b31-f776-4a0c-90ae-623253b14f3c" providerId="ADAL" clId="{BBDE8E15-7E6D-4375-8B7F-2AEE9A8545DB}" dt="2020-04-30T11:49:55.192" v="68"/>
          <ac:cxnSpMkLst>
            <pc:docMk/>
            <pc:sldMk cId="4150192558" sldId="256"/>
            <ac:cxnSpMk id="65" creationId="{678A6D9D-4252-4440-AED5-6965FC2E95ED}"/>
          </ac:cxnSpMkLst>
        </pc:cxnChg>
        <pc:cxnChg chg="add 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4150192558" sldId="256"/>
            <ac:cxnSpMk id="68" creationId="{EA16284D-CB84-4696-89AA-A48CF95229D0}"/>
          </ac:cxnSpMkLst>
        </pc:cxnChg>
        <pc:cxnChg chg="add 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4150192558" sldId="256"/>
            <ac:cxnSpMk id="75" creationId="{95AF148E-9AB1-4F8A-B788-889EDEAEBA5B}"/>
          </ac:cxnSpMkLst>
        </pc:cxnChg>
        <pc:cxnChg chg="add 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4150192558" sldId="256"/>
            <ac:cxnSpMk id="78" creationId="{EFAF33CE-C593-450D-8FA4-81A23D9C14E0}"/>
          </ac:cxnSpMkLst>
        </pc:cxnChg>
        <pc:cxnChg chg="add 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4150192558" sldId="256"/>
            <ac:cxnSpMk id="89" creationId="{4A52098C-E38A-4766-A999-F4798A7CA6CD}"/>
          </ac:cxnSpMkLst>
        </pc:cxnChg>
        <pc:cxnChg chg="add 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4150192558" sldId="256"/>
            <ac:cxnSpMk id="93" creationId="{D1DB1C63-1854-4761-9577-85A7F5B5A163}"/>
          </ac:cxnSpMkLst>
        </pc:cxnChg>
        <pc:cxnChg chg="add 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4150192558" sldId="256"/>
            <ac:cxnSpMk id="96" creationId="{8E940A09-ED1D-4A31-B5EA-037BE3EC47E1}"/>
          </ac:cxnSpMkLst>
        </pc:cxnChg>
      </pc:sldChg>
      <pc:sldChg chg="addSp modSp mod">
        <pc:chgData name="Juan Sebastian Barreto Jimenez" userId="992f0b31-f776-4a0c-90ae-623253b14f3c" providerId="ADAL" clId="{BBDE8E15-7E6D-4375-8B7F-2AEE9A8545DB}" dt="2020-05-02T18:21:28.033" v="720" actId="1076"/>
        <pc:sldMkLst>
          <pc:docMk/>
          <pc:sldMk cId="1785066304" sldId="257"/>
        </pc:sldMkLst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3" creationId="{BE24E10B-89FB-4B3F-9EE1-762BFAD1372D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5" creationId="{21F6987B-B2B8-45E8-9BC1-DFBFC46412A9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7" creationId="{73C54D0A-C926-4105-8D03-AFE1D8376E74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9" creationId="{57699F70-5C12-42F0-9539-5D9CAD14857E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11" creationId="{EE5A1F46-090F-4357-9141-AF137E5E8896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13" creationId="{A78369D0-D183-495A-8C3B-66D4F76D27E4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15" creationId="{25568B96-778E-4D76-97EA-92E2BC8B0CE5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17" creationId="{B0300B16-F694-4515-BED7-5CC083A9348D}"/>
          </ac:spMkLst>
        </pc:spChg>
        <pc:spChg chg="mod">
          <ac:chgData name="Juan Sebastian Barreto Jimenez" userId="992f0b31-f776-4a0c-90ae-623253b14f3c" providerId="ADAL" clId="{BBDE8E15-7E6D-4375-8B7F-2AEE9A8545DB}" dt="2020-05-02T18:16:04.638" v="614" actId="1076"/>
          <ac:spMkLst>
            <pc:docMk/>
            <pc:sldMk cId="1785066304" sldId="257"/>
            <ac:spMk id="19" creationId="{F0564F01-3ED7-4198-86C6-D47AB49C767E}"/>
          </ac:spMkLst>
        </pc:spChg>
        <pc:spChg chg="add mod">
          <ac:chgData name="Juan Sebastian Barreto Jimenez" userId="992f0b31-f776-4a0c-90ae-623253b14f3c" providerId="ADAL" clId="{BBDE8E15-7E6D-4375-8B7F-2AEE9A8545DB}" dt="2020-05-02T18:19:14.266" v="646" actId="20577"/>
          <ac:spMkLst>
            <pc:docMk/>
            <pc:sldMk cId="1785066304" sldId="257"/>
            <ac:spMk id="20" creationId="{6303C054-176C-4329-B196-B4773596A3F4}"/>
          </ac:spMkLst>
        </pc:spChg>
        <pc:spChg chg="mod">
          <ac:chgData name="Juan Sebastian Barreto Jimenez" userId="992f0b31-f776-4a0c-90ae-623253b14f3c" providerId="ADAL" clId="{BBDE8E15-7E6D-4375-8B7F-2AEE9A8545DB}" dt="2020-05-02T18:16:24.365" v="617" actId="1076"/>
          <ac:spMkLst>
            <pc:docMk/>
            <pc:sldMk cId="1785066304" sldId="257"/>
            <ac:spMk id="21" creationId="{9553ADEF-B80C-4E2B-9930-F2D3878A61DE}"/>
          </ac:spMkLst>
        </pc:spChg>
        <pc:spChg chg="add mod">
          <ac:chgData name="Juan Sebastian Barreto Jimenez" userId="992f0b31-f776-4a0c-90ae-623253b14f3c" providerId="ADAL" clId="{BBDE8E15-7E6D-4375-8B7F-2AEE9A8545DB}" dt="2020-05-02T18:19:26.025" v="649" actId="1076"/>
          <ac:spMkLst>
            <pc:docMk/>
            <pc:sldMk cId="1785066304" sldId="257"/>
            <ac:spMk id="24" creationId="{ACFA469D-8D56-4D80-A141-2C3B0E76DB60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26" creationId="{664C1709-49DA-4957-89B6-F4204424C52C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30" creationId="{4378B90A-5360-41C5-A718-9A43CD490737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39" creationId="{5BF30173-344A-4B67-8915-0040F1A301F8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41" creationId="{9538745F-6E02-4FC2-92A6-EFAD4E1E67B0}"/>
          </ac:spMkLst>
        </pc:spChg>
        <pc:spChg chg="add mod">
          <ac:chgData name="Juan Sebastian Barreto Jimenez" userId="992f0b31-f776-4a0c-90ae-623253b14f3c" providerId="ADAL" clId="{BBDE8E15-7E6D-4375-8B7F-2AEE9A8545DB}" dt="2020-05-02T18:20:09.570" v="665" actId="1076"/>
          <ac:spMkLst>
            <pc:docMk/>
            <pc:sldMk cId="1785066304" sldId="257"/>
            <ac:spMk id="43" creationId="{075B87FF-1548-4AA3-B5A0-BFE361411931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47" creationId="{1327EECF-8678-4932-993F-DBCC98195E10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54" creationId="{5697EDDE-E960-4CF7-B2C8-4357A2D1B3A5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60" creationId="{F401F4E8-5CCE-4858-8382-A44CF073F950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67" creationId="{B95DBD2E-7801-459A-98FD-FB0C59513528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70" creationId="{74B305E0-837E-4F7F-B74E-AAEFE6E7C80E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84" creationId="{EECECA70-34AE-406D-98B4-DC7DB5BCBE94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86" creationId="{06B884D3-3842-4AC1-80B8-769122C6D8C3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91" creationId="{3BF2EBF6-78B2-4BB4-97FB-D32363A14E8D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99" creationId="{8B24FEE2-3445-4E8C-B76E-934998196882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104" creationId="{26E9418D-6F21-4340-8907-E8D589ED5961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114" creationId="{158594D7-3EED-4CEB-83F4-69B92D223894}"/>
          </ac:spMkLst>
        </pc:spChg>
        <pc:spChg chg="mod">
          <ac:chgData name="Juan Sebastian Barreto Jimenez" userId="992f0b31-f776-4a0c-90ae-623253b14f3c" providerId="ADAL" clId="{BBDE8E15-7E6D-4375-8B7F-2AEE9A8545DB}" dt="2020-05-02T18:17:22.314" v="621" actId="1076"/>
          <ac:spMkLst>
            <pc:docMk/>
            <pc:sldMk cId="1785066304" sldId="257"/>
            <ac:spMk id="119" creationId="{395890BF-B3F0-42EA-AAC7-9684A94EC14B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124" creationId="{DBCA2E23-5D20-49F7-A6F8-C9CB28EDC003}"/>
          </ac:spMkLst>
        </pc:spChg>
        <pc:spChg chg="mod">
          <ac:chgData name="Juan Sebastian Barreto Jimenez" userId="992f0b31-f776-4a0c-90ae-623253b14f3c" providerId="ADAL" clId="{BBDE8E15-7E6D-4375-8B7F-2AEE9A8545DB}" dt="2020-05-02T18:20:46.560" v="702" actId="20577"/>
          <ac:spMkLst>
            <pc:docMk/>
            <pc:sldMk cId="1785066304" sldId="257"/>
            <ac:spMk id="130" creationId="{A386998B-8964-423E-A2A3-B90528FC5EE9}"/>
          </ac:spMkLst>
        </pc:spChg>
        <pc:spChg chg="mod">
          <ac:chgData name="Juan Sebastian Barreto Jimenez" userId="992f0b31-f776-4a0c-90ae-623253b14f3c" providerId="ADAL" clId="{BBDE8E15-7E6D-4375-8B7F-2AEE9A8545DB}" dt="2020-05-02T18:21:28.033" v="720" actId="1076"/>
          <ac:spMkLst>
            <pc:docMk/>
            <pc:sldMk cId="1785066304" sldId="257"/>
            <ac:spMk id="139" creationId="{DE22895C-D345-4AF3-B710-6D11F57CB1D9}"/>
          </ac:spMkLst>
        </pc:spChg>
        <pc:spChg chg="mod">
          <ac:chgData name="Juan Sebastian Barreto Jimenez" userId="992f0b31-f776-4a0c-90ae-623253b14f3c" providerId="ADAL" clId="{BBDE8E15-7E6D-4375-8B7F-2AEE9A8545DB}" dt="2020-05-02T18:16:10.261" v="615" actId="1076"/>
          <ac:spMkLst>
            <pc:docMk/>
            <pc:sldMk cId="1785066304" sldId="257"/>
            <ac:spMk id="152" creationId="{9345F0B1-C6C2-4AC9-BC2A-99764D4AF821}"/>
          </ac:spMkLst>
        </pc:spChg>
        <pc:spChg chg="mod">
          <ac:chgData name="Juan Sebastian Barreto Jimenez" userId="992f0b31-f776-4a0c-90ae-623253b14f3c" providerId="ADAL" clId="{BBDE8E15-7E6D-4375-8B7F-2AEE9A8545DB}" dt="2020-05-02T16:36:41.207" v="258" actId="403"/>
          <ac:spMkLst>
            <pc:docMk/>
            <pc:sldMk cId="1785066304" sldId="257"/>
            <ac:spMk id="157" creationId="{49B9BBC2-9168-41E8-A509-465132BB449A}"/>
          </ac:spMkLst>
        </pc:sp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785066304" sldId="257"/>
            <ac:cxnSpMk id="22" creationId="{27601335-00C6-413B-BBF5-2816ACFF4498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785066304" sldId="257"/>
            <ac:cxnSpMk id="29" creationId="{160FD1DD-53A3-4149-A6BD-DE9CE176C0F3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785066304" sldId="257"/>
            <ac:cxnSpMk id="31" creationId="{EB104EFC-28B7-4818-BB7A-30FED5099A13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785066304" sldId="257"/>
            <ac:cxnSpMk id="34" creationId="{15609EB3-97FA-407A-8147-DC16A8F81D4B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785066304" sldId="257"/>
            <ac:cxnSpMk id="42" creationId="{F98828C2-ADA3-4D6F-AAFB-598FBC62D297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785066304" sldId="257"/>
            <ac:cxnSpMk id="49" creationId="{00DFEDFC-D473-4C84-A407-25AE77417883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785066304" sldId="257"/>
            <ac:cxnSpMk id="55" creationId="{569B7CD2-06C1-438E-9C16-8902FD142EB2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785066304" sldId="257"/>
            <ac:cxnSpMk id="63" creationId="{5064A83D-7432-4AA8-8C8D-2814F703914C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785066304" sldId="257"/>
            <ac:cxnSpMk id="68" creationId="{BF63A4BD-3528-4BB3-9AC0-F8B7698420CE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785066304" sldId="257"/>
            <ac:cxnSpMk id="71" creationId="{0674633B-E214-43A8-BA36-EA82CC831EFB}"/>
          </ac:cxnSpMkLst>
        </pc:cxnChg>
        <pc:cxnChg chg="add mod">
          <ac:chgData name="Juan Sebastian Barreto Jimenez" userId="992f0b31-f776-4a0c-90ae-623253b14f3c" providerId="ADAL" clId="{BBDE8E15-7E6D-4375-8B7F-2AEE9A8545DB}" dt="2020-05-02T18:19:40.505" v="656" actId="14100"/>
          <ac:cxnSpMkLst>
            <pc:docMk/>
            <pc:sldMk cId="1785066304" sldId="257"/>
            <ac:cxnSpMk id="72" creationId="{28D96FBF-6F39-4689-8E39-A62B47F7A571}"/>
          </ac:cxnSpMkLst>
        </pc:cxnChg>
        <pc:cxnChg chg="add mod">
          <ac:chgData name="Juan Sebastian Barreto Jimenez" userId="992f0b31-f776-4a0c-90ae-623253b14f3c" providerId="ADAL" clId="{BBDE8E15-7E6D-4375-8B7F-2AEE9A8545DB}" dt="2020-05-02T18:20:05.407" v="663" actId="14100"/>
          <ac:cxnSpMkLst>
            <pc:docMk/>
            <pc:sldMk cId="1785066304" sldId="257"/>
            <ac:cxnSpMk id="74" creationId="{1AD7E525-52EF-4D44-92AA-57E21C973AEC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785066304" sldId="257"/>
            <ac:cxnSpMk id="75" creationId="{AA153324-11A2-45D8-8E00-0BB0FE034ADE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785066304" sldId="257"/>
            <ac:cxnSpMk id="87" creationId="{5D818CC1-340E-4D2F-B251-DF5EAF4DFD8F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785066304" sldId="257"/>
            <ac:cxnSpMk id="92" creationId="{A4CFD664-93F0-437C-8C67-57070DD6F02B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785066304" sldId="257"/>
            <ac:cxnSpMk id="100" creationId="{FF2F9F7B-2999-4822-BAE6-F921837DD1D3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785066304" sldId="257"/>
            <ac:cxnSpMk id="105" creationId="{A203B526-D8F3-4AFB-BD92-65AEE1CAE15D}"/>
          </ac:cxnSpMkLst>
        </pc:cxnChg>
        <pc:cxnChg chg="mod">
          <ac:chgData name="Juan Sebastian Barreto Jimenez" userId="992f0b31-f776-4a0c-90ae-623253b14f3c" providerId="ADAL" clId="{BBDE8E15-7E6D-4375-8B7F-2AEE9A8545DB}" dt="2020-05-02T18:19:58.942" v="660" actId="14100"/>
          <ac:cxnSpMkLst>
            <pc:docMk/>
            <pc:sldMk cId="1785066304" sldId="257"/>
            <ac:cxnSpMk id="115" creationId="{BFEF4753-3E45-4F4B-BA11-0EA7AC205179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785066304" sldId="257"/>
            <ac:cxnSpMk id="120" creationId="{40C900B1-1581-4E99-B2AF-99E818F2BDB8}"/>
          </ac:cxnSpMkLst>
        </pc:cxnChg>
        <pc:cxnChg chg="mod">
          <ac:chgData name="Juan Sebastian Barreto Jimenez" userId="992f0b31-f776-4a0c-90ae-623253b14f3c" providerId="ADAL" clId="{BBDE8E15-7E6D-4375-8B7F-2AEE9A8545DB}" dt="2020-05-02T18:16:24.365" v="617" actId="1076"/>
          <ac:cxnSpMkLst>
            <pc:docMk/>
            <pc:sldMk cId="1785066304" sldId="257"/>
            <ac:cxnSpMk id="125" creationId="{38D35CF6-71FF-423E-BEF2-CAA3DCF7E098}"/>
          </ac:cxnSpMkLst>
        </pc:cxnChg>
        <pc:cxnChg chg="mod">
          <ac:chgData name="Juan Sebastian Barreto Jimenez" userId="992f0b31-f776-4a0c-90ae-623253b14f3c" providerId="ADAL" clId="{BBDE8E15-7E6D-4375-8B7F-2AEE9A8545DB}" dt="2020-05-02T18:16:04.638" v="614" actId="1076"/>
          <ac:cxnSpMkLst>
            <pc:docMk/>
            <pc:sldMk cId="1785066304" sldId="257"/>
            <ac:cxnSpMk id="131" creationId="{E81FD8AD-E4F2-4FFF-9166-75ED3C46024B}"/>
          </ac:cxnSpMkLst>
        </pc:cxnChg>
        <pc:cxnChg chg="mod">
          <ac:chgData name="Juan Sebastian Barreto Jimenez" userId="992f0b31-f776-4a0c-90ae-623253b14f3c" providerId="ADAL" clId="{BBDE8E15-7E6D-4375-8B7F-2AEE9A8545DB}" dt="2020-05-02T18:16:04.638" v="614" actId="1076"/>
          <ac:cxnSpMkLst>
            <pc:docMk/>
            <pc:sldMk cId="1785066304" sldId="257"/>
            <ac:cxnSpMk id="145" creationId="{802BD05E-9122-47BF-9E68-70CAE58AEAA0}"/>
          </ac:cxnSpMkLst>
        </pc:cxnChg>
        <pc:cxnChg chg="mod">
          <ac:chgData name="Juan Sebastian Barreto Jimenez" userId="992f0b31-f776-4a0c-90ae-623253b14f3c" providerId="ADAL" clId="{BBDE8E15-7E6D-4375-8B7F-2AEE9A8545DB}" dt="2020-05-02T18:16:24.365" v="617" actId="1076"/>
          <ac:cxnSpMkLst>
            <pc:docMk/>
            <pc:sldMk cId="1785066304" sldId="257"/>
            <ac:cxnSpMk id="153" creationId="{D5AC9152-A674-42B3-928B-BA26D5F77C89}"/>
          </ac:cxnSpMkLst>
        </pc:cxnChg>
      </pc:sldChg>
      <pc:sldChg chg="addSp delSp modSp mod">
        <pc:chgData name="Juan Sebastian Barreto Jimenez" userId="992f0b31-f776-4a0c-90ae-623253b14f3c" providerId="ADAL" clId="{BBDE8E15-7E6D-4375-8B7F-2AEE9A8545DB}" dt="2020-05-02T18:26:27.864" v="801" actId="1076"/>
        <pc:sldMkLst>
          <pc:docMk/>
          <pc:sldMk cId="1251984436" sldId="258"/>
        </pc:sldMkLst>
        <pc:spChg chg="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3" creationId="{11D448EC-244E-43D3-981B-943BF9B5FBBD}"/>
          </ac:spMkLst>
        </pc:spChg>
        <pc:spChg chg="mod">
          <ac:chgData name="Juan Sebastian Barreto Jimenez" userId="992f0b31-f776-4a0c-90ae-623253b14f3c" providerId="ADAL" clId="{BBDE8E15-7E6D-4375-8B7F-2AEE9A8545DB}" dt="2020-05-02T17:03:46.052" v="278" actId="1076"/>
          <ac:spMkLst>
            <pc:docMk/>
            <pc:sldMk cId="1251984436" sldId="258"/>
            <ac:spMk id="5" creationId="{6384C766-6783-4F7B-AA31-BE67C4AF1786}"/>
          </ac:spMkLst>
        </pc:spChg>
        <pc:spChg chg="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7" creationId="{84C81BDF-73A5-4C2A-ABF5-B67E16E556B8}"/>
          </ac:spMkLst>
        </pc:spChg>
        <pc:spChg chg="mod">
          <ac:chgData name="Juan Sebastian Barreto Jimenez" userId="992f0b31-f776-4a0c-90ae-623253b14f3c" providerId="ADAL" clId="{BBDE8E15-7E6D-4375-8B7F-2AEE9A8545DB}" dt="2020-05-02T17:27:13.383" v="382" actId="1076"/>
          <ac:spMkLst>
            <pc:docMk/>
            <pc:sldMk cId="1251984436" sldId="258"/>
            <ac:spMk id="9" creationId="{F5FF3ABE-6DAA-4698-B79E-919266CA046D}"/>
          </ac:spMkLst>
        </pc:spChg>
        <pc:spChg chg="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11" creationId="{5798FFF9-A55D-4786-904E-EADFA8A4B993}"/>
          </ac:spMkLst>
        </pc:spChg>
        <pc:spChg chg="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13" creationId="{69994ECC-E2DF-401F-B8AE-5C706C479CCE}"/>
          </ac:spMkLst>
        </pc:spChg>
        <pc:spChg chg="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15" creationId="{48739F87-C9C7-4033-8B2C-79AE8441D70D}"/>
          </ac:spMkLst>
        </pc:spChg>
        <pc:spChg chg="mod">
          <ac:chgData name="Juan Sebastian Barreto Jimenez" userId="992f0b31-f776-4a0c-90ae-623253b14f3c" providerId="ADAL" clId="{BBDE8E15-7E6D-4375-8B7F-2AEE9A8545DB}" dt="2020-05-02T18:24:22.559" v="753" actId="1076"/>
          <ac:spMkLst>
            <pc:docMk/>
            <pc:sldMk cId="1251984436" sldId="258"/>
            <ac:spMk id="17" creationId="{32553151-AC5B-4BE4-8727-395F4C61A52F}"/>
          </ac:spMkLst>
        </pc:spChg>
        <pc:spChg chg="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19" creationId="{5A1F65F7-1575-45BB-A756-C6424E322A03}"/>
          </ac:spMkLst>
        </pc:spChg>
        <pc:spChg chg="add del mod">
          <ac:chgData name="Juan Sebastian Barreto Jimenez" userId="992f0b31-f776-4a0c-90ae-623253b14f3c" providerId="ADAL" clId="{BBDE8E15-7E6D-4375-8B7F-2AEE9A8545DB}" dt="2020-05-02T17:27:23.774" v="386" actId="21"/>
          <ac:spMkLst>
            <pc:docMk/>
            <pc:sldMk cId="1251984436" sldId="258"/>
            <ac:spMk id="20" creationId="{532EFF9E-C674-480E-B4F4-DBF866BB0AA9}"/>
          </ac:spMkLst>
        </pc:spChg>
        <pc:spChg chg="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21" creationId="{81D9A84A-EC65-497C-9600-C806F226E440}"/>
          </ac:spMkLst>
        </pc:spChg>
        <pc:spChg chg="add del mod">
          <ac:chgData name="Juan Sebastian Barreto Jimenez" userId="992f0b31-f776-4a0c-90ae-623253b14f3c" providerId="ADAL" clId="{BBDE8E15-7E6D-4375-8B7F-2AEE9A8545DB}" dt="2020-05-02T17:27:23.774" v="386" actId="21"/>
          <ac:spMkLst>
            <pc:docMk/>
            <pc:sldMk cId="1251984436" sldId="258"/>
            <ac:spMk id="23" creationId="{147697A5-61BA-4669-ACEF-3E9A34BA1F81}"/>
          </ac:spMkLst>
        </pc:spChg>
        <pc:spChg chg="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25" creationId="{AED3D1FA-0C16-4C08-A28C-8FA694C25BC1}"/>
          </ac:spMkLst>
        </pc:spChg>
        <pc:spChg chg="del mod">
          <ac:chgData name="Juan Sebastian Barreto Jimenez" userId="992f0b31-f776-4a0c-90ae-623253b14f3c" providerId="ADAL" clId="{BBDE8E15-7E6D-4375-8B7F-2AEE9A8545DB}" dt="2020-05-02T17:27:23.774" v="386" actId="21"/>
          <ac:spMkLst>
            <pc:docMk/>
            <pc:sldMk cId="1251984436" sldId="258"/>
            <ac:spMk id="32" creationId="{1D3B5109-9B54-4AE6-A11A-36AB3B6D4B25}"/>
          </ac:spMkLst>
        </pc:spChg>
        <pc:spChg chg="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34" creationId="{3A003799-CBF4-4621-8A7E-60A863931F70}"/>
          </ac:spMkLst>
        </pc:spChg>
        <pc:spChg chg="mod">
          <ac:chgData name="Juan Sebastian Barreto Jimenez" userId="992f0b31-f776-4a0c-90ae-623253b14f3c" providerId="ADAL" clId="{BBDE8E15-7E6D-4375-8B7F-2AEE9A8545DB}" dt="2020-05-02T17:11:57.513" v="345" actId="1076"/>
          <ac:spMkLst>
            <pc:docMk/>
            <pc:sldMk cId="1251984436" sldId="258"/>
            <ac:spMk id="40" creationId="{333864B9-74BB-489D-BEA2-6BEB42343AEE}"/>
          </ac:spMkLst>
        </pc:spChg>
        <pc:spChg chg="add del mod">
          <ac:chgData name="Juan Sebastian Barreto Jimenez" userId="992f0b31-f776-4a0c-90ae-623253b14f3c" providerId="ADAL" clId="{BBDE8E15-7E6D-4375-8B7F-2AEE9A8545DB}" dt="2020-05-02T17:27:23.774" v="386" actId="21"/>
          <ac:spMkLst>
            <pc:docMk/>
            <pc:sldMk cId="1251984436" sldId="258"/>
            <ac:spMk id="48" creationId="{E0EB51F9-2518-45D2-9B3F-60E6278E1E7F}"/>
          </ac:spMkLst>
        </pc:spChg>
        <pc:spChg chg="add del mod">
          <ac:chgData name="Juan Sebastian Barreto Jimenez" userId="992f0b31-f776-4a0c-90ae-623253b14f3c" providerId="ADAL" clId="{BBDE8E15-7E6D-4375-8B7F-2AEE9A8545DB}" dt="2020-05-02T17:27:23.774" v="386" actId="21"/>
          <ac:spMkLst>
            <pc:docMk/>
            <pc:sldMk cId="1251984436" sldId="258"/>
            <ac:spMk id="49" creationId="{BCCE86F6-B46A-48B3-ABCE-D171BD5E0B45}"/>
          </ac:spMkLst>
        </pc:spChg>
        <pc:spChg chg="add del mod">
          <ac:chgData name="Juan Sebastian Barreto Jimenez" userId="992f0b31-f776-4a0c-90ae-623253b14f3c" providerId="ADAL" clId="{BBDE8E15-7E6D-4375-8B7F-2AEE9A8545DB}" dt="2020-05-02T17:27:23.774" v="386" actId="21"/>
          <ac:spMkLst>
            <pc:docMk/>
            <pc:sldMk cId="1251984436" sldId="258"/>
            <ac:spMk id="50" creationId="{CE8E22D4-537C-4D0B-8199-04227FDEBE13}"/>
          </ac:spMkLst>
        </pc:spChg>
        <pc:spChg chg="mod">
          <ac:chgData name="Juan Sebastian Barreto Jimenez" userId="992f0b31-f776-4a0c-90ae-623253b14f3c" providerId="ADAL" clId="{BBDE8E15-7E6D-4375-8B7F-2AEE9A8545DB}" dt="2020-05-02T17:04:13.324" v="281" actId="1076"/>
          <ac:spMkLst>
            <pc:docMk/>
            <pc:sldMk cId="1251984436" sldId="258"/>
            <ac:spMk id="51" creationId="{83AAFDFC-CA26-4F5D-9786-140AD508263C}"/>
          </ac:spMkLst>
        </pc:spChg>
        <pc:spChg chg="add del mod">
          <ac:chgData name="Juan Sebastian Barreto Jimenez" userId="992f0b31-f776-4a0c-90ae-623253b14f3c" providerId="ADAL" clId="{BBDE8E15-7E6D-4375-8B7F-2AEE9A8545DB}" dt="2020-05-02T17:27:23.774" v="386" actId="21"/>
          <ac:spMkLst>
            <pc:docMk/>
            <pc:sldMk cId="1251984436" sldId="258"/>
            <ac:spMk id="55" creationId="{B5856777-82FF-4786-ADDD-5577A449B2DD}"/>
          </ac:spMkLst>
        </pc:spChg>
        <pc:spChg chg="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57" creationId="{0FDDF42B-DF15-4333-AF61-C1D0FF90D794}"/>
          </ac:spMkLst>
        </pc:spChg>
        <pc:spChg chg="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62" creationId="{BF059E8C-3E64-416E-8299-A2E38FB0E177}"/>
          </ac:spMkLst>
        </pc:spChg>
        <pc:spChg chg="add mod">
          <ac:chgData name="Juan Sebastian Barreto Jimenez" userId="992f0b31-f776-4a0c-90ae-623253b14f3c" providerId="ADAL" clId="{BBDE8E15-7E6D-4375-8B7F-2AEE9A8545DB}" dt="2020-05-02T18:24:46.551" v="762" actId="1076"/>
          <ac:spMkLst>
            <pc:docMk/>
            <pc:sldMk cId="1251984436" sldId="258"/>
            <ac:spMk id="64" creationId="{AF14C5F5-B2ED-4DCC-A09F-08DB564884F1}"/>
          </ac:spMkLst>
        </pc:spChg>
        <pc:spChg chg="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71" creationId="{01019407-FB0C-44BD-AC34-489DD727DB8D}"/>
          </ac:spMkLst>
        </pc:spChg>
        <pc:spChg chg="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73" creationId="{59A1BA6E-ED6A-4446-80F0-C949F02FB178}"/>
          </ac:spMkLst>
        </pc:spChg>
        <pc:spChg chg="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81" creationId="{AA7F08CB-71E7-40A6-9220-51A663373DC9}"/>
          </ac:spMkLst>
        </pc:spChg>
        <pc:spChg chg="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88" creationId="{DD0560B2-CC99-44C6-BC88-6B5873328530}"/>
          </ac:spMkLst>
        </pc:spChg>
        <pc:spChg chg="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90" creationId="{BCDBC6BC-3B98-4FB8-979D-A0444742B3CB}"/>
          </ac:spMkLst>
        </pc:spChg>
        <pc:spChg chg="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95" creationId="{20B8DE04-1FAA-4271-9DD4-E2D8041C973A}"/>
          </ac:spMkLst>
        </pc:spChg>
        <pc:spChg chg="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97" creationId="{24B8E491-CDFB-4107-96EB-14F14677A189}"/>
          </ac:spMkLst>
        </pc:spChg>
        <pc:spChg chg="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104" creationId="{16B8ABDC-8A00-446D-B794-95817458847A}"/>
          </ac:spMkLst>
        </pc:spChg>
        <pc:spChg chg="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107" creationId="{DBB3D351-6994-4C95-8B76-AABC41AC6453}"/>
          </ac:spMkLst>
        </pc:spChg>
        <pc:spChg chg="add mod">
          <ac:chgData name="Juan Sebastian Barreto Jimenez" userId="992f0b31-f776-4a0c-90ae-623253b14f3c" providerId="ADAL" clId="{BBDE8E15-7E6D-4375-8B7F-2AEE9A8545DB}" dt="2020-05-02T17:28:28.060" v="404" actId="1076"/>
          <ac:spMkLst>
            <pc:docMk/>
            <pc:sldMk cId="1251984436" sldId="258"/>
            <ac:spMk id="109" creationId="{4730F75F-5C6D-4F44-AC5E-CB3819B8CBEC}"/>
          </ac:spMkLst>
        </pc:spChg>
        <pc:spChg chg="add del mod">
          <ac:chgData name="Juan Sebastian Barreto Jimenez" userId="992f0b31-f776-4a0c-90ae-623253b14f3c" providerId="ADAL" clId="{BBDE8E15-7E6D-4375-8B7F-2AEE9A8545DB}" dt="2020-05-02T17:27:37.974" v="396" actId="478"/>
          <ac:spMkLst>
            <pc:docMk/>
            <pc:sldMk cId="1251984436" sldId="258"/>
            <ac:spMk id="111" creationId="{C7458EC8-2BD8-4C32-86BE-2FAF5BCAB354}"/>
          </ac:spMkLst>
        </pc:spChg>
        <pc:spChg chg="add del mod">
          <ac:chgData name="Juan Sebastian Barreto Jimenez" userId="992f0b31-f776-4a0c-90ae-623253b14f3c" providerId="ADAL" clId="{BBDE8E15-7E6D-4375-8B7F-2AEE9A8545DB}" dt="2020-05-02T17:27:34.046" v="390" actId="478"/>
          <ac:spMkLst>
            <pc:docMk/>
            <pc:sldMk cId="1251984436" sldId="258"/>
            <ac:spMk id="112" creationId="{6FEC7F43-5400-4822-B32B-39634BAC7355}"/>
          </ac:spMkLst>
        </pc:spChg>
        <pc:spChg chg="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113" creationId="{B9DFDC83-EC5E-40F3-BB53-F279BBA508AF}"/>
          </ac:spMkLst>
        </pc:spChg>
        <pc:spChg chg="add del mod">
          <ac:chgData name="Juan Sebastian Barreto Jimenez" userId="992f0b31-f776-4a0c-90ae-623253b14f3c" providerId="ADAL" clId="{BBDE8E15-7E6D-4375-8B7F-2AEE9A8545DB}" dt="2020-05-02T17:27:34.694" v="391" actId="478"/>
          <ac:spMkLst>
            <pc:docMk/>
            <pc:sldMk cId="1251984436" sldId="258"/>
            <ac:spMk id="119" creationId="{DF4BA0F0-5C12-4BA2-B884-1F5D6D788D20}"/>
          </ac:spMkLst>
        </pc:spChg>
        <pc:spChg chg="add del mod">
          <ac:chgData name="Juan Sebastian Barreto Jimenez" userId="992f0b31-f776-4a0c-90ae-623253b14f3c" providerId="ADAL" clId="{BBDE8E15-7E6D-4375-8B7F-2AEE9A8545DB}" dt="2020-05-02T17:27:35.974" v="393" actId="478"/>
          <ac:spMkLst>
            <pc:docMk/>
            <pc:sldMk cId="1251984436" sldId="258"/>
            <ac:spMk id="120" creationId="{C0CFBFA1-E3EF-4AA4-BDC5-F1589F43F671}"/>
          </ac:spMkLst>
        </pc:spChg>
        <pc:spChg chg="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121" creationId="{A15AD3CB-DB36-40E5-9276-AF46FAD6AD8B}"/>
          </ac:spMkLst>
        </pc:spChg>
        <pc:spChg chg="add del mod">
          <ac:chgData name="Juan Sebastian Barreto Jimenez" userId="992f0b31-f776-4a0c-90ae-623253b14f3c" providerId="ADAL" clId="{BBDE8E15-7E6D-4375-8B7F-2AEE9A8545DB}" dt="2020-05-02T17:27:40.259" v="399" actId="478"/>
          <ac:spMkLst>
            <pc:docMk/>
            <pc:sldMk cId="1251984436" sldId="258"/>
            <ac:spMk id="123" creationId="{2E242A17-8EC8-49EC-A2CC-1DED3ACF7B3C}"/>
          </ac:spMkLst>
        </pc:spChg>
        <pc:spChg chg="add del mod">
          <ac:chgData name="Juan Sebastian Barreto Jimenez" userId="992f0b31-f776-4a0c-90ae-623253b14f3c" providerId="ADAL" clId="{BBDE8E15-7E6D-4375-8B7F-2AEE9A8545DB}" dt="2020-05-02T17:27:37.375" v="395" actId="478"/>
          <ac:spMkLst>
            <pc:docMk/>
            <pc:sldMk cId="1251984436" sldId="258"/>
            <ac:spMk id="125" creationId="{6CBD36FD-3A89-4179-9DAD-E50AB5275119}"/>
          </ac:spMkLst>
        </pc:spChg>
        <pc:spChg chg="add mod">
          <ac:chgData name="Juan Sebastian Barreto Jimenez" userId="992f0b31-f776-4a0c-90ae-623253b14f3c" providerId="ADAL" clId="{BBDE8E15-7E6D-4375-8B7F-2AEE9A8545DB}" dt="2020-05-02T18:23:21.942" v="735" actId="1076"/>
          <ac:spMkLst>
            <pc:docMk/>
            <pc:sldMk cId="1251984436" sldId="258"/>
            <ac:spMk id="126" creationId="{A8D29535-BCD5-4A28-AD88-38E5AD2848EE}"/>
          </ac:spMkLst>
        </pc:spChg>
        <pc:spChg chg="add 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131" creationId="{B68BAAC3-0161-49D7-ACDB-03ABB6EE35B7}"/>
          </ac:spMkLst>
        </pc:spChg>
        <pc:spChg chg="add mod">
          <ac:chgData name="Juan Sebastian Barreto Jimenez" userId="992f0b31-f776-4a0c-90ae-623253b14f3c" providerId="ADAL" clId="{BBDE8E15-7E6D-4375-8B7F-2AEE9A8545DB}" dt="2020-05-02T18:26:27.864" v="801" actId="1076"/>
          <ac:spMkLst>
            <pc:docMk/>
            <pc:sldMk cId="1251984436" sldId="258"/>
            <ac:spMk id="136" creationId="{DBC5FFD2-5CEF-4FBA-BE4E-4A1CAACFB5E4}"/>
          </ac:spMkLst>
        </pc:spChg>
        <pc:spChg chg="add mod">
          <ac:chgData name="Juan Sebastian Barreto Jimenez" userId="992f0b31-f776-4a0c-90ae-623253b14f3c" providerId="ADAL" clId="{BBDE8E15-7E6D-4375-8B7F-2AEE9A8545DB}" dt="2020-05-02T18:26:05.606" v="795" actId="1076"/>
          <ac:spMkLst>
            <pc:docMk/>
            <pc:sldMk cId="1251984436" sldId="258"/>
            <ac:spMk id="141" creationId="{B62CD90F-B1EE-451C-8A20-8CA2213DD7C6}"/>
          </ac:spMkLst>
        </pc:spChg>
        <pc:spChg chg="add mod">
          <ac:chgData name="Juan Sebastian Barreto Jimenez" userId="992f0b31-f776-4a0c-90ae-623253b14f3c" providerId="ADAL" clId="{BBDE8E15-7E6D-4375-8B7F-2AEE9A8545DB}" dt="2020-05-02T16:36:53.196" v="260" actId="255"/>
          <ac:spMkLst>
            <pc:docMk/>
            <pc:sldMk cId="1251984436" sldId="258"/>
            <ac:spMk id="146" creationId="{F9CC32A6-5C05-4054-B33B-EB05845ACD8C}"/>
          </ac:spMkLst>
        </pc:spChg>
        <pc:spChg chg="add mod">
          <ac:chgData name="Juan Sebastian Barreto Jimenez" userId="992f0b31-f776-4a0c-90ae-623253b14f3c" providerId="ADAL" clId="{BBDE8E15-7E6D-4375-8B7F-2AEE9A8545DB}" dt="2020-05-02T18:24:38.893" v="760" actId="1076"/>
          <ac:spMkLst>
            <pc:docMk/>
            <pc:sldMk cId="1251984436" sldId="258"/>
            <ac:spMk id="152" creationId="{9A0C17DB-D3FB-422D-8FFB-AA7132DE6E88}"/>
          </ac:spMkLst>
        </pc:spChg>
        <pc:spChg chg="add mod">
          <ac:chgData name="Juan Sebastian Barreto Jimenez" userId="992f0b31-f776-4a0c-90ae-623253b14f3c" providerId="ADAL" clId="{BBDE8E15-7E6D-4375-8B7F-2AEE9A8545DB}" dt="2020-05-02T18:25:08.081" v="768" actId="1076"/>
          <ac:spMkLst>
            <pc:docMk/>
            <pc:sldMk cId="1251984436" sldId="258"/>
            <ac:spMk id="157" creationId="{5624644C-F998-48D0-A28E-C168D9183957}"/>
          </ac:spMkLst>
        </pc:spChg>
        <pc:spChg chg="add mod">
          <ac:chgData name="Juan Sebastian Barreto Jimenez" userId="992f0b31-f776-4a0c-90ae-623253b14f3c" providerId="ADAL" clId="{BBDE8E15-7E6D-4375-8B7F-2AEE9A8545DB}" dt="2020-05-02T18:25:28.492" v="774" actId="1076"/>
          <ac:spMkLst>
            <pc:docMk/>
            <pc:sldMk cId="1251984436" sldId="258"/>
            <ac:spMk id="162" creationId="{F194F8D8-6280-489E-82E4-0A4BB7CFD561}"/>
          </ac:spMkLst>
        </pc:sp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251984436" sldId="258"/>
            <ac:cxnSpMk id="22" creationId="{EF0D5A37-37BF-4733-8F8F-4B22BF3475A8}"/>
          </ac:cxnSpMkLst>
        </pc:cxnChg>
        <pc:cxnChg chg="del mod">
          <ac:chgData name="Juan Sebastian Barreto Jimenez" userId="992f0b31-f776-4a0c-90ae-623253b14f3c" providerId="ADAL" clId="{BBDE8E15-7E6D-4375-8B7F-2AEE9A8545DB}" dt="2020-05-02T17:27:23.774" v="386" actId="21"/>
          <ac:cxnSpMkLst>
            <pc:docMk/>
            <pc:sldMk cId="1251984436" sldId="258"/>
            <ac:cxnSpMk id="28" creationId="{7D9294DD-1452-434E-A726-6E60930AA8F8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251984436" sldId="258"/>
            <ac:cxnSpMk id="33" creationId="{8BB196B7-5B04-4B33-B5E8-3E27C23B3C14}"/>
          </ac:cxnSpMkLst>
        </pc:cxnChg>
        <pc:cxnChg chg="del mod">
          <ac:chgData name="Juan Sebastian Barreto Jimenez" userId="992f0b31-f776-4a0c-90ae-623253b14f3c" providerId="ADAL" clId="{BBDE8E15-7E6D-4375-8B7F-2AEE9A8545DB}" dt="2020-05-02T17:27:23.774" v="386" actId="21"/>
          <ac:cxnSpMkLst>
            <pc:docMk/>
            <pc:sldMk cId="1251984436" sldId="258"/>
            <ac:cxnSpMk id="35" creationId="{AECAF6ED-6A3F-4362-88C3-4A997C2513E7}"/>
          </ac:cxnSpMkLst>
        </pc:cxnChg>
        <pc:cxnChg chg="mod">
          <ac:chgData name="Juan Sebastian Barreto Jimenez" userId="992f0b31-f776-4a0c-90ae-623253b14f3c" providerId="ADAL" clId="{BBDE8E15-7E6D-4375-8B7F-2AEE9A8545DB}" dt="2020-05-02T17:04:05.259" v="280" actId="14100"/>
          <ac:cxnSpMkLst>
            <pc:docMk/>
            <pc:sldMk cId="1251984436" sldId="258"/>
            <ac:cxnSpMk id="41" creationId="{4DC67951-DC16-43E6-89A7-67C02C62AECA}"/>
          </ac:cxnSpMkLst>
        </pc:cxnChg>
        <pc:cxnChg chg="mod">
          <ac:chgData name="Juan Sebastian Barreto Jimenez" userId="992f0b31-f776-4a0c-90ae-623253b14f3c" providerId="ADAL" clId="{BBDE8E15-7E6D-4375-8B7F-2AEE9A8545DB}" dt="2020-05-02T17:27:13.383" v="382" actId="1076"/>
          <ac:cxnSpMkLst>
            <pc:docMk/>
            <pc:sldMk cId="1251984436" sldId="258"/>
            <ac:cxnSpMk id="52" creationId="{D8F6D183-0331-401C-9F73-F00DD2066B15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251984436" sldId="258"/>
            <ac:cxnSpMk id="58" creationId="{937262E9-88F1-4A1B-97B6-6A1FCB80C495}"/>
          </ac:cxnSpMkLst>
        </pc:cxnChg>
        <pc:cxnChg chg="mod">
          <ac:chgData name="Juan Sebastian Barreto Jimenez" userId="992f0b31-f776-4a0c-90ae-623253b14f3c" providerId="ADAL" clId="{BBDE8E15-7E6D-4375-8B7F-2AEE9A8545DB}" dt="2020-05-02T17:27:13.383" v="382" actId="1076"/>
          <ac:cxnSpMkLst>
            <pc:docMk/>
            <pc:sldMk cId="1251984436" sldId="258"/>
            <ac:cxnSpMk id="67" creationId="{0DCE0974-65F7-4E0D-9BCC-2E854E6C8F53}"/>
          </ac:cxnSpMkLst>
        </pc:cxnChg>
        <pc:cxnChg chg="mod">
          <ac:chgData name="Juan Sebastian Barreto Jimenez" userId="992f0b31-f776-4a0c-90ae-623253b14f3c" providerId="ADAL" clId="{BBDE8E15-7E6D-4375-8B7F-2AEE9A8545DB}" dt="2020-05-02T17:27:13.383" v="382" actId="1076"/>
          <ac:cxnSpMkLst>
            <pc:docMk/>
            <pc:sldMk cId="1251984436" sldId="258"/>
            <ac:cxnSpMk id="74" creationId="{0F712FF9-5473-4A14-A326-F110B698263D}"/>
          </ac:cxnSpMkLst>
        </pc:cxnChg>
        <pc:cxnChg chg="add del mod">
          <ac:chgData name="Juan Sebastian Barreto Jimenez" userId="992f0b31-f776-4a0c-90ae-623253b14f3c" providerId="ADAL" clId="{BBDE8E15-7E6D-4375-8B7F-2AEE9A8545DB}" dt="2020-05-02T17:27:23.774" v="386" actId="21"/>
          <ac:cxnSpMkLst>
            <pc:docMk/>
            <pc:sldMk cId="1251984436" sldId="258"/>
            <ac:cxnSpMk id="76" creationId="{099520D5-9722-45FA-9D11-EA68934D5182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251984436" sldId="258"/>
            <ac:cxnSpMk id="77" creationId="{7423B65C-E8E7-4CB9-AE39-1FF8F77FCEA9}"/>
          </ac:cxnSpMkLst>
        </pc:cxnChg>
        <pc:cxnChg chg="add del mod">
          <ac:chgData name="Juan Sebastian Barreto Jimenez" userId="992f0b31-f776-4a0c-90ae-623253b14f3c" providerId="ADAL" clId="{BBDE8E15-7E6D-4375-8B7F-2AEE9A8545DB}" dt="2020-05-02T17:27:23.774" v="386" actId="21"/>
          <ac:cxnSpMkLst>
            <pc:docMk/>
            <pc:sldMk cId="1251984436" sldId="258"/>
            <ac:cxnSpMk id="80" creationId="{A9C09FB3-01CF-4B61-AC9E-657950199009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251984436" sldId="258"/>
            <ac:cxnSpMk id="84" creationId="{9DCB4F77-328A-4D01-BCF0-2B1C8F23BDE3}"/>
          </ac:cxnSpMkLst>
        </pc:cxnChg>
        <pc:cxnChg chg="add del mod">
          <ac:chgData name="Juan Sebastian Barreto Jimenez" userId="992f0b31-f776-4a0c-90ae-623253b14f3c" providerId="ADAL" clId="{BBDE8E15-7E6D-4375-8B7F-2AEE9A8545DB}" dt="2020-05-02T17:09:44.460" v="331"/>
          <ac:cxnSpMkLst>
            <pc:docMk/>
            <pc:sldMk cId="1251984436" sldId="258"/>
            <ac:cxnSpMk id="85" creationId="{8BAA9779-3FCB-43A5-B2C2-053E90EB3365}"/>
          </ac:cxnSpMkLst>
        </pc:cxnChg>
        <pc:cxnChg chg="add del mod">
          <ac:chgData name="Juan Sebastian Barreto Jimenez" userId="992f0b31-f776-4a0c-90ae-623253b14f3c" providerId="ADAL" clId="{BBDE8E15-7E6D-4375-8B7F-2AEE9A8545DB}" dt="2020-05-02T17:09:50.558" v="333"/>
          <ac:cxnSpMkLst>
            <pc:docMk/>
            <pc:sldMk cId="1251984436" sldId="258"/>
            <ac:cxnSpMk id="86" creationId="{7771482C-E365-41F8-8681-67C2BD71A8F0}"/>
          </ac:cxnSpMkLst>
        </pc:cxnChg>
        <pc:cxnChg chg="add del mod">
          <ac:chgData name="Juan Sebastian Barreto Jimenez" userId="992f0b31-f776-4a0c-90ae-623253b14f3c" providerId="ADAL" clId="{BBDE8E15-7E6D-4375-8B7F-2AEE9A8545DB}" dt="2020-05-02T17:27:23.774" v="386" actId="21"/>
          <ac:cxnSpMkLst>
            <pc:docMk/>
            <pc:sldMk cId="1251984436" sldId="258"/>
            <ac:cxnSpMk id="87" creationId="{64B8AB2B-2A23-4D9C-A27F-68E9498A4261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251984436" sldId="258"/>
            <ac:cxnSpMk id="91" creationId="{ADC65D9D-1A99-44B2-B864-62CB2DFD9205}"/>
          </ac:cxnSpMkLst>
        </pc:cxnChg>
        <pc:cxnChg chg="add del mod">
          <ac:chgData name="Juan Sebastian Barreto Jimenez" userId="992f0b31-f776-4a0c-90ae-623253b14f3c" providerId="ADAL" clId="{BBDE8E15-7E6D-4375-8B7F-2AEE9A8545DB}" dt="2020-05-02T17:11:42.958" v="342"/>
          <ac:cxnSpMkLst>
            <pc:docMk/>
            <pc:sldMk cId="1251984436" sldId="258"/>
            <ac:cxnSpMk id="92" creationId="{22547924-9E32-486D-B19A-D3BA0AE8A983}"/>
          </ac:cxnSpMkLst>
        </pc:cxnChg>
        <pc:cxnChg chg="add del mod">
          <ac:chgData name="Juan Sebastian Barreto Jimenez" userId="992f0b31-f776-4a0c-90ae-623253b14f3c" providerId="ADAL" clId="{BBDE8E15-7E6D-4375-8B7F-2AEE9A8545DB}" dt="2020-05-02T17:11:51.494" v="344"/>
          <ac:cxnSpMkLst>
            <pc:docMk/>
            <pc:sldMk cId="1251984436" sldId="258"/>
            <ac:cxnSpMk id="93" creationId="{65F28E6E-B1E9-4CA4-894F-3A6AFA6BA797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251984436" sldId="258"/>
            <ac:cxnSpMk id="98" creationId="{83EF0C6C-01A2-4D77-8BB0-1975C5E8AA10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251984436" sldId="258"/>
            <ac:cxnSpMk id="99" creationId="{B09AE8FA-2D27-4DE9-BB04-C28102199619}"/>
          </ac:cxnSpMkLst>
        </pc:cxnChg>
        <pc:cxnChg chg="add del mod">
          <ac:chgData name="Juan Sebastian Barreto Jimenez" userId="992f0b31-f776-4a0c-90ae-623253b14f3c" providerId="ADAL" clId="{BBDE8E15-7E6D-4375-8B7F-2AEE9A8545DB}" dt="2020-05-02T17:27:23.774" v="386" actId="21"/>
          <ac:cxnSpMkLst>
            <pc:docMk/>
            <pc:sldMk cId="1251984436" sldId="258"/>
            <ac:cxnSpMk id="101" creationId="{B313201C-6994-4244-A63D-782762B3D5D1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251984436" sldId="258"/>
            <ac:cxnSpMk id="105" creationId="{7EE5F0D4-FA1D-4178-9BEE-C0A74BEEBD03}"/>
          </ac:cxnSpMkLst>
        </pc:cxnChg>
        <pc:cxnChg chg="add mod">
          <ac:chgData name="Juan Sebastian Barreto Jimenez" userId="992f0b31-f776-4a0c-90ae-623253b14f3c" providerId="ADAL" clId="{BBDE8E15-7E6D-4375-8B7F-2AEE9A8545DB}" dt="2020-05-02T17:28:25.946" v="403" actId="14100"/>
          <ac:cxnSpMkLst>
            <pc:docMk/>
            <pc:sldMk cId="1251984436" sldId="258"/>
            <ac:cxnSpMk id="108" creationId="{F6F7C183-6660-437D-8B6A-92893561FE11}"/>
          </ac:cxnSpMkLst>
        </pc:cxnChg>
        <pc:cxnChg chg="add mod">
          <ac:chgData name="Juan Sebastian Barreto Jimenez" userId="992f0b31-f776-4a0c-90ae-623253b14f3c" providerId="ADAL" clId="{BBDE8E15-7E6D-4375-8B7F-2AEE9A8545DB}" dt="2020-05-02T17:27:25.486" v="387"/>
          <ac:cxnSpMkLst>
            <pc:docMk/>
            <pc:sldMk cId="1251984436" sldId="258"/>
            <ac:cxnSpMk id="110" creationId="{A01FE84C-43D9-47E3-A4B9-DE7D8FDE4B0A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251984436" sldId="258"/>
            <ac:cxnSpMk id="114" creationId="{7025C940-5E1A-4A42-8E1F-F3A094C3BB06}"/>
          </ac:cxnSpMkLst>
        </pc:cxnChg>
        <pc:cxnChg chg="add del mod">
          <ac:chgData name="Juan Sebastian Barreto Jimenez" userId="992f0b31-f776-4a0c-90ae-623253b14f3c" providerId="ADAL" clId="{BBDE8E15-7E6D-4375-8B7F-2AEE9A8545DB}" dt="2020-05-02T17:27:36.732" v="394" actId="478"/>
          <ac:cxnSpMkLst>
            <pc:docMk/>
            <pc:sldMk cId="1251984436" sldId="258"/>
            <ac:cxnSpMk id="115" creationId="{00A0316B-D8EA-4DE7-A68E-9519DE876AF3}"/>
          </ac:cxnSpMkLst>
        </pc:cxnChg>
        <pc:cxnChg chg="add del mod">
          <ac:chgData name="Juan Sebastian Barreto Jimenez" userId="992f0b31-f776-4a0c-90ae-623253b14f3c" providerId="ADAL" clId="{BBDE8E15-7E6D-4375-8B7F-2AEE9A8545DB}" dt="2020-05-02T17:27:39.200" v="398" actId="478"/>
          <ac:cxnSpMkLst>
            <pc:docMk/>
            <pc:sldMk cId="1251984436" sldId="258"/>
            <ac:cxnSpMk id="116" creationId="{8C6A93CA-B84D-40B4-979F-CBCACABC6A30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251984436" sldId="258"/>
            <ac:cxnSpMk id="117" creationId="{96FA8571-63D0-4B19-B3F2-7D8CDEA62219}"/>
          </ac:cxnSpMkLst>
        </pc:cxnChg>
        <pc:cxnChg chg="add del mod">
          <ac:chgData name="Juan Sebastian Barreto Jimenez" userId="992f0b31-f776-4a0c-90ae-623253b14f3c" providerId="ADAL" clId="{BBDE8E15-7E6D-4375-8B7F-2AEE9A8545DB}" dt="2020-05-02T17:27:35.274" v="392" actId="478"/>
          <ac:cxnSpMkLst>
            <pc:docMk/>
            <pc:sldMk cId="1251984436" sldId="258"/>
            <ac:cxnSpMk id="118" creationId="{1B4D10B6-37CE-4BCC-87BB-AD064FB631D7}"/>
          </ac:cxnSpMkLst>
        </pc:cxnChg>
        <pc:cxnChg chg="add mod">
          <ac:chgData name="Juan Sebastian Barreto Jimenez" userId="992f0b31-f776-4a0c-90ae-623253b14f3c" providerId="ADAL" clId="{BBDE8E15-7E6D-4375-8B7F-2AEE9A8545DB}" dt="2020-05-02T18:24:24.769" v="754" actId="14100"/>
          <ac:cxnSpMkLst>
            <pc:docMk/>
            <pc:sldMk cId="1251984436" sldId="258"/>
            <ac:cxnSpMk id="122" creationId="{30F67166-D075-411B-86DD-F22D4258E62F}"/>
          </ac:cxnSpMkLst>
        </pc:cxnChg>
        <pc:cxnChg chg="add del mod">
          <ac:chgData name="Juan Sebastian Barreto Jimenez" userId="992f0b31-f776-4a0c-90ae-623253b14f3c" providerId="ADAL" clId="{BBDE8E15-7E6D-4375-8B7F-2AEE9A8545DB}" dt="2020-05-02T17:27:38.475" v="397" actId="478"/>
          <ac:cxnSpMkLst>
            <pc:docMk/>
            <pc:sldMk cId="1251984436" sldId="258"/>
            <ac:cxnSpMk id="124" creationId="{5C52DCAD-7322-4D70-A757-B67CDD6B0C0E}"/>
          </ac:cxnSpMkLst>
        </pc:cxnChg>
        <pc:cxnChg chg="add 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251984436" sldId="258"/>
            <ac:cxnSpMk id="127" creationId="{B7407404-34D7-49DA-90F8-A498E2E13463}"/>
          </ac:cxnSpMkLst>
        </pc:cxnChg>
        <pc:cxnChg chg="add mod">
          <ac:chgData name="Juan Sebastian Barreto Jimenez" userId="992f0b31-f776-4a0c-90ae-623253b14f3c" providerId="ADAL" clId="{BBDE8E15-7E6D-4375-8B7F-2AEE9A8545DB}" dt="2020-05-02T18:25:38.705" v="776" actId="14100"/>
          <ac:cxnSpMkLst>
            <pc:docMk/>
            <pc:sldMk cId="1251984436" sldId="258"/>
            <ac:cxnSpMk id="132" creationId="{6988C675-BFEE-4A4B-9A12-8F412E43F591}"/>
          </ac:cxnSpMkLst>
        </pc:cxnChg>
        <pc:cxnChg chg="add del mod">
          <ac:chgData name="Juan Sebastian Barreto Jimenez" userId="992f0b31-f776-4a0c-90ae-623253b14f3c" providerId="ADAL" clId="{BBDE8E15-7E6D-4375-8B7F-2AEE9A8545DB}" dt="2020-05-02T18:23:50.174" v="745" actId="478"/>
          <ac:cxnSpMkLst>
            <pc:docMk/>
            <pc:sldMk cId="1251984436" sldId="258"/>
            <ac:cxnSpMk id="134" creationId="{53F20663-3DDC-4806-AE61-B3F111D47F96}"/>
          </ac:cxnSpMkLst>
        </pc:cxnChg>
        <pc:cxnChg chg="add mod">
          <ac:chgData name="Juan Sebastian Barreto Jimenez" userId="992f0b31-f776-4a0c-90ae-623253b14f3c" providerId="ADAL" clId="{BBDE8E15-7E6D-4375-8B7F-2AEE9A8545DB}" dt="2020-05-02T18:25:35.965" v="775" actId="14100"/>
          <ac:cxnSpMkLst>
            <pc:docMk/>
            <pc:sldMk cId="1251984436" sldId="258"/>
            <ac:cxnSpMk id="137" creationId="{0D53B288-A896-4C63-8C39-7E3162226890}"/>
          </ac:cxnSpMkLst>
        </pc:cxnChg>
        <pc:cxnChg chg="add del mod">
          <ac:chgData name="Juan Sebastian Barreto Jimenez" userId="992f0b31-f776-4a0c-90ae-623253b14f3c" providerId="ADAL" clId="{BBDE8E15-7E6D-4375-8B7F-2AEE9A8545DB}" dt="2020-05-02T18:24:11.064" v="748" actId="478"/>
          <ac:cxnSpMkLst>
            <pc:docMk/>
            <pc:sldMk cId="1251984436" sldId="258"/>
            <ac:cxnSpMk id="138" creationId="{8EA1CF6D-074E-4A0C-9D9C-8521EC544405}"/>
          </ac:cxnSpMkLst>
        </pc:cxnChg>
        <pc:cxnChg chg="add 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1251984436" sldId="258"/>
            <ac:cxnSpMk id="142" creationId="{618039CE-83E4-45C6-A167-A97A7A963185}"/>
          </ac:cxnSpMkLst>
        </pc:cxnChg>
        <pc:cxnChg chg="add mod">
          <ac:chgData name="Juan Sebastian Barreto Jimenez" userId="992f0b31-f776-4a0c-90ae-623253b14f3c" providerId="ADAL" clId="{BBDE8E15-7E6D-4375-8B7F-2AEE9A8545DB}" dt="2020-05-02T18:24:34.038" v="758" actId="14100"/>
          <ac:cxnSpMkLst>
            <pc:docMk/>
            <pc:sldMk cId="1251984436" sldId="258"/>
            <ac:cxnSpMk id="147" creationId="{AD7340EC-7B5B-43A7-AD1D-B2468C899657}"/>
          </ac:cxnSpMkLst>
        </pc:cxnChg>
        <pc:cxnChg chg="add mod">
          <ac:chgData name="Juan Sebastian Barreto Jimenez" userId="992f0b31-f776-4a0c-90ae-623253b14f3c" providerId="ADAL" clId="{BBDE8E15-7E6D-4375-8B7F-2AEE9A8545DB}" dt="2020-05-02T18:24:56.149" v="766" actId="14100"/>
          <ac:cxnSpMkLst>
            <pc:docMk/>
            <pc:sldMk cId="1251984436" sldId="258"/>
            <ac:cxnSpMk id="153" creationId="{5CF33448-84B2-47D0-85EF-461C2492EE19}"/>
          </ac:cxnSpMkLst>
        </pc:cxnChg>
        <pc:cxnChg chg="add mod">
          <ac:chgData name="Juan Sebastian Barreto Jimenez" userId="992f0b31-f776-4a0c-90ae-623253b14f3c" providerId="ADAL" clId="{BBDE8E15-7E6D-4375-8B7F-2AEE9A8545DB}" dt="2020-05-02T18:25:23.829" v="772" actId="14100"/>
          <ac:cxnSpMkLst>
            <pc:docMk/>
            <pc:sldMk cId="1251984436" sldId="258"/>
            <ac:cxnSpMk id="158" creationId="{5B4B833A-E743-4340-A5FA-8F2F0C5CC2B3}"/>
          </ac:cxnSpMkLst>
        </pc:cxnChg>
      </pc:sldChg>
      <pc:sldChg chg="del">
        <pc:chgData name="Juan Sebastian Barreto Jimenez" userId="992f0b31-f776-4a0c-90ae-623253b14f3c" providerId="ADAL" clId="{BBDE8E15-7E6D-4375-8B7F-2AEE9A8545DB}" dt="2020-04-30T11:39:13.550" v="41" actId="47"/>
        <pc:sldMkLst>
          <pc:docMk/>
          <pc:sldMk cId="125965957" sldId="259"/>
        </pc:sldMkLst>
      </pc:sldChg>
      <pc:sldChg chg="addSp delSp modSp add mod">
        <pc:chgData name="Juan Sebastian Barreto Jimenez" userId="992f0b31-f776-4a0c-90ae-623253b14f3c" providerId="ADAL" clId="{BBDE8E15-7E6D-4375-8B7F-2AEE9A8545DB}" dt="2020-05-02T17:39:06.810" v="611" actId="1076"/>
        <pc:sldMkLst>
          <pc:docMk/>
          <pc:sldMk cId="3796707746" sldId="259"/>
        </pc:sldMkLst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3" creationId="{11D448EC-244E-43D3-981B-943BF9B5FBBD}"/>
          </ac:spMkLst>
        </pc:spChg>
        <pc:spChg chg="mod">
          <ac:chgData name="Juan Sebastian Barreto Jimenez" userId="992f0b31-f776-4a0c-90ae-623253b14f3c" providerId="ADAL" clId="{BBDE8E15-7E6D-4375-8B7F-2AEE9A8545DB}" dt="2020-05-02T17:29:00.024" v="410" actId="1076"/>
          <ac:spMkLst>
            <pc:docMk/>
            <pc:sldMk cId="3796707746" sldId="259"/>
            <ac:spMk id="5" creationId="{6384C766-6783-4F7B-AA31-BE67C4AF1786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7" creationId="{84C81BDF-73A5-4C2A-ABF5-B67E16E556B8}"/>
          </ac:spMkLst>
        </pc:spChg>
        <pc:spChg chg="add del mod">
          <ac:chgData name="Juan Sebastian Barreto Jimenez" userId="992f0b31-f776-4a0c-90ae-623253b14f3c" providerId="ADAL" clId="{BBDE8E15-7E6D-4375-8B7F-2AEE9A8545DB}" dt="2020-05-02T17:34:05.565" v="492" actId="478"/>
          <ac:spMkLst>
            <pc:docMk/>
            <pc:sldMk cId="3796707746" sldId="259"/>
            <ac:spMk id="8" creationId="{674B7050-33F2-4361-B02E-0D5FE44EE004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9" creationId="{F5FF3ABE-6DAA-4698-B79E-919266CA046D}"/>
          </ac:spMkLst>
        </pc:spChg>
        <pc:spChg chg="add mod">
          <ac:chgData name="Juan Sebastian Barreto Jimenez" userId="992f0b31-f776-4a0c-90ae-623253b14f3c" providerId="ADAL" clId="{BBDE8E15-7E6D-4375-8B7F-2AEE9A8545DB}" dt="2020-05-02T17:36:19.771" v="547" actId="20577"/>
          <ac:spMkLst>
            <pc:docMk/>
            <pc:sldMk cId="3796707746" sldId="259"/>
            <ac:spMk id="10" creationId="{65F5B797-15A4-4118-ABA7-A3496094DD54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11" creationId="{5798FFF9-A55D-4786-904E-EADFA8A4B993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13" creationId="{69994ECC-E2DF-401F-B8AE-5C706C479CCE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15" creationId="{48739F87-C9C7-4033-8B2C-79AE8441D70D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17" creationId="{32553151-AC5B-4BE4-8727-395F4C61A52F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19" creationId="{5A1F65F7-1575-45BB-A756-C6424E322A03}"/>
          </ac:spMkLst>
        </pc:spChg>
        <pc:spChg chg="mod">
          <ac:chgData name="Juan Sebastian Barreto Jimenez" userId="992f0b31-f776-4a0c-90ae-623253b14f3c" providerId="ADAL" clId="{BBDE8E15-7E6D-4375-8B7F-2AEE9A8545DB}" dt="2020-05-02T17:37:08.992" v="560" actId="1076"/>
          <ac:spMkLst>
            <pc:docMk/>
            <pc:sldMk cId="3796707746" sldId="259"/>
            <ac:spMk id="21" creationId="{81D9A84A-EC65-497C-9600-C806F226E440}"/>
          </ac:spMkLst>
        </pc:spChg>
        <pc:spChg chg="mod">
          <ac:chgData name="Juan Sebastian Barreto Jimenez" userId="992f0b31-f776-4a0c-90ae-623253b14f3c" providerId="ADAL" clId="{BBDE8E15-7E6D-4375-8B7F-2AEE9A8545DB}" dt="2020-05-02T17:30:52.617" v="486" actId="20577"/>
          <ac:spMkLst>
            <pc:docMk/>
            <pc:sldMk cId="3796707746" sldId="259"/>
            <ac:spMk id="25" creationId="{AED3D1FA-0C16-4C08-A28C-8FA694C25BC1}"/>
          </ac:spMkLst>
        </pc:spChg>
        <pc:spChg chg="mod">
          <ac:chgData name="Juan Sebastian Barreto Jimenez" userId="992f0b31-f776-4a0c-90ae-623253b14f3c" providerId="ADAL" clId="{BBDE8E15-7E6D-4375-8B7F-2AEE9A8545DB}" dt="2020-05-02T17:36:35.203" v="551" actId="1076"/>
          <ac:spMkLst>
            <pc:docMk/>
            <pc:sldMk cId="3796707746" sldId="259"/>
            <ac:spMk id="32" creationId="{1D3B5109-9B54-4AE6-A11A-36AB3B6D4B25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34" creationId="{3A003799-CBF4-4621-8A7E-60A863931F70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40" creationId="{333864B9-74BB-489D-BEA2-6BEB42343AEE}"/>
          </ac:spMkLst>
        </pc:spChg>
        <pc:spChg chg="add del mod">
          <ac:chgData name="Juan Sebastian Barreto Jimenez" userId="992f0b31-f776-4a0c-90ae-623253b14f3c" providerId="ADAL" clId="{BBDE8E15-7E6D-4375-8B7F-2AEE9A8545DB}" dt="2020-05-02T17:36:01.822" v="539" actId="478"/>
          <ac:spMkLst>
            <pc:docMk/>
            <pc:sldMk cId="3796707746" sldId="259"/>
            <ac:spMk id="42" creationId="{203F2B08-3C3D-4DCE-8CDD-02887A947343}"/>
          </ac:spMkLst>
        </pc:spChg>
        <pc:spChg chg="add del">
          <ac:chgData name="Juan Sebastian Barreto Jimenez" userId="992f0b31-f776-4a0c-90ae-623253b14f3c" providerId="ADAL" clId="{BBDE8E15-7E6D-4375-8B7F-2AEE9A8545DB}" dt="2020-05-02T17:36:05.262" v="542" actId="22"/>
          <ac:spMkLst>
            <pc:docMk/>
            <pc:sldMk cId="3796707746" sldId="259"/>
            <ac:spMk id="43" creationId="{28CBE68B-FD21-4687-AD66-6FD7A5ABF5FA}"/>
          </ac:spMkLst>
        </pc:spChg>
        <pc:spChg chg="add mod">
          <ac:chgData name="Juan Sebastian Barreto Jimenez" userId="992f0b31-f776-4a0c-90ae-623253b14f3c" providerId="ADAL" clId="{BBDE8E15-7E6D-4375-8B7F-2AEE9A8545DB}" dt="2020-05-02T17:36:21.596" v="548" actId="20577"/>
          <ac:spMkLst>
            <pc:docMk/>
            <pc:sldMk cId="3796707746" sldId="259"/>
            <ac:spMk id="44" creationId="{EF4590D7-5E9F-4DDC-8E01-487633758C70}"/>
          </ac:spMkLst>
        </pc:spChg>
        <pc:spChg chg="add mod">
          <ac:chgData name="Juan Sebastian Barreto Jimenez" userId="992f0b31-f776-4a0c-90ae-623253b14f3c" providerId="ADAL" clId="{BBDE8E15-7E6D-4375-8B7F-2AEE9A8545DB}" dt="2020-05-02T17:37:05.259" v="559" actId="1076"/>
          <ac:spMkLst>
            <pc:docMk/>
            <pc:sldMk cId="3796707746" sldId="259"/>
            <ac:spMk id="50" creationId="{4F26A81C-6051-4946-839B-D03A84F04D6C}"/>
          </ac:spMkLst>
        </pc:spChg>
        <pc:spChg chg="mod">
          <ac:chgData name="Juan Sebastian Barreto Jimenez" userId="992f0b31-f776-4a0c-90ae-623253b14f3c" providerId="ADAL" clId="{BBDE8E15-7E6D-4375-8B7F-2AEE9A8545DB}" dt="2020-05-02T17:29:00.024" v="410" actId="1076"/>
          <ac:spMkLst>
            <pc:docMk/>
            <pc:sldMk cId="3796707746" sldId="259"/>
            <ac:spMk id="51" creationId="{83AAFDFC-CA26-4F5D-9786-140AD508263C}"/>
          </ac:spMkLst>
        </pc:spChg>
        <pc:spChg chg="add del mod">
          <ac:chgData name="Juan Sebastian Barreto Jimenez" userId="992f0b31-f776-4a0c-90ae-623253b14f3c" providerId="ADAL" clId="{BBDE8E15-7E6D-4375-8B7F-2AEE9A8545DB}" dt="2020-05-02T17:28:47.998" v="408"/>
          <ac:spMkLst>
            <pc:docMk/>
            <pc:sldMk cId="3796707746" sldId="259"/>
            <ac:spMk id="55" creationId="{97167122-8419-40C7-815F-7739914C4FBD}"/>
          </ac:spMkLst>
        </pc:spChg>
        <pc:spChg chg="add del mod">
          <ac:chgData name="Juan Sebastian Barreto Jimenez" userId="992f0b31-f776-4a0c-90ae-623253b14f3c" providerId="ADAL" clId="{BBDE8E15-7E6D-4375-8B7F-2AEE9A8545DB}" dt="2020-05-02T17:28:47.998" v="408"/>
          <ac:spMkLst>
            <pc:docMk/>
            <pc:sldMk cId="3796707746" sldId="259"/>
            <ac:spMk id="56" creationId="{8D480C24-4DF3-4B78-BD04-E563A563C4D6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57" creationId="{0FDDF42B-DF15-4333-AF61-C1D0FF90D794}"/>
          </ac:spMkLst>
        </pc:spChg>
        <pc:spChg chg="add del mod">
          <ac:chgData name="Juan Sebastian Barreto Jimenez" userId="992f0b31-f776-4a0c-90ae-623253b14f3c" providerId="ADAL" clId="{BBDE8E15-7E6D-4375-8B7F-2AEE9A8545DB}" dt="2020-05-02T17:28:47.998" v="408"/>
          <ac:spMkLst>
            <pc:docMk/>
            <pc:sldMk cId="3796707746" sldId="259"/>
            <ac:spMk id="59" creationId="{95426DCB-866D-4A10-8D7D-86F5B97997F0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62" creationId="{BF059E8C-3E64-416E-8299-A2E38FB0E177}"/>
          </ac:spMkLst>
        </pc:spChg>
        <pc:spChg chg="add del mod">
          <ac:chgData name="Juan Sebastian Barreto Jimenez" userId="992f0b31-f776-4a0c-90ae-623253b14f3c" providerId="ADAL" clId="{BBDE8E15-7E6D-4375-8B7F-2AEE9A8545DB}" dt="2020-05-02T17:28:47.998" v="408"/>
          <ac:spMkLst>
            <pc:docMk/>
            <pc:sldMk cId="3796707746" sldId="259"/>
            <ac:spMk id="64" creationId="{3B8B6B1A-C677-4BB5-8A57-76A0F932AB83}"/>
          </ac:spMkLst>
        </pc:spChg>
        <pc:spChg chg="add del mod">
          <ac:chgData name="Juan Sebastian Barreto Jimenez" userId="992f0b31-f776-4a0c-90ae-623253b14f3c" providerId="ADAL" clId="{BBDE8E15-7E6D-4375-8B7F-2AEE9A8545DB}" dt="2020-05-02T17:28:47.998" v="408"/>
          <ac:spMkLst>
            <pc:docMk/>
            <pc:sldMk cId="3796707746" sldId="259"/>
            <ac:spMk id="65" creationId="{56EF7AE9-6061-4D20-BEC7-12A86F02AE68}"/>
          </ac:spMkLst>
        </pc:spChg>
        <pc:spChg chg="add del mod">
          <ac:chgData name="Juan Sebastian Barreto Jimenez" userId="992f0b31-f776-4a0c-90ae-623253b14f3c" providerId="ADAL" clId="{BBDE8E15-7E6D-4375-8B7F-2AEE9A8545DB}" dt="2020-05-02T17:28:47.998" v="408"/>
          <ac:spMkLst>
            <pc:docMk/>
            <pc:sldMk cId="3796707746" sldId="259"/>
            <ac:spMk id="66" creationId="{153A679C-EA3A-4CA1-B153-9FDE64C2B9A8}"/>
          </ac:spMkLst>
        </pc:spChg>
        <pc:spChg chg="add del mod">
          <ac:chgData name="Juan Sebastian Barreto Jimenez" userId="992f0b31-f776-4a0c-90ae-623253b14f3c" providerId="ADAL" clId="{BBDE8E15-7E6D-4375-8B7F-2AEE9A8545DB}" dt="2020-05-02T17:28:47.998" v="408"/>
          <ac:spMkLst>
            <pc:docMk/>
            <pc:sldMk cId="3796707746" sldId="259"/>
            <ac:spMk id="69" creationId="{B2A9CDD8-726E-4903-8201-980850EB4098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71" creationId="{01019407-FB0C-44BD-AC34-489DD727DB8D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73" creationId="{59A1BA6E-ED6A-4446-80F0-C949F02FB178}"/>
          </ac:spMkLst>
        </pc:spChg>
        <pc:spChg chg="add mod">
          <ac:chgData name="Juan Sebastian Barreto Jimenez" userId="992f0b31-f776-4a0c-90ae-623253b14f3c" providerId="ADAL" clId="{BBDE8E15-7E6D-4375-8B7F-2AEE9A8545DB}" dt="2020-05-02T17:37:53.318" v="581" actId="1076"/>
          <ac:spMkLst>
            <pc:docMk/>
            <pc:sldMk cId="3796707746" sldId="259"/>
            <ac:spMk id="79" creationId="{0A310804-09A8-4672-9373-C96601A91A6A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81" creationId="{AA7F08CB-71E7-40A6-9220-51A663373DC9}"/>
          </ac:spMkLst>
        </pc:spChg>
        <pc:spChg chg="add mod">
          <ac:chgData name="Juan Sebastian Barreto Jimenez" userId="992f0b31-f776-4a0c-90ae-623253b14f3c" providerId="ADAL" clId="{BBDE8E15-7E6D-4375-8B7F-2AEE9A8545DB}" dt="2020-05-02T17:38:18.949" v="591" actId="313"/>
          <ac:spMkLst>
            <pc:docMk/>
            <pc:sldMk cId="3796707746" sldId="259"/>
            <ac:spMk id="85" creationId="{7B98EB2D-E6A4-4B11-95C2-746837C4E76F}"/>
          </ac:spMkLst>
        </pc:spChg>
        <pc:spChg chg="add mod">
          <ac:chgData name="Juan Sebastian Barreto Jimenez" userId="992f0b31-f776-4a0c-90ae-623253b14f3c" providerId="ADAL" clId="{BBDE8E15-7E6D-4375-8B7F-2AEE9A8545DB}" dt="2020-05-02T17:38:35.593" v="599" actId="1076"/>
          <ac:spMkLst>
            <pc:docMk/>
            <pc:sldMk cId="3796707746" sldId="259"/>
            <ac:spMk id="87" creationId="{865AE4C7-3350-4815-AE31-B139E8803A1E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88" creationId="{DD0560B2-CC99-44C6-BC88-6B5873328530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90" creationId="{BCDBC6BC-3B98-4FB8-979D-A0444742B3CB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95" creationId="{20B8DE04-1FAA-4271-9DD4-E2D8041C973A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97" creationId="{24B8E491-CDFB-4107-96EB-14F14677A189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104" creationId="{16B8ABDC-8A00-446D-B794-95817458847A}"/>
          </ac:spMkLst>
        </pc:spChg>
        <pc:spChg chg="add mod">
          <ac:chgData name="Juan Sebastian Barreto Jimenez" userId="992f0b31-f776-4a0c-90ae-623253b14f3c" providerId="ADAL" clId="{BBDE8E15-7E6D-4375-8B7F-2AEE9A8545DB}" dt="2020-05-02T17:38:51.485" v="605" actId="1076"/>
          <ac:spMkLst>
            <pc:docMk/>
            <pc:sldMk cId="3796707746" sldId="259"/>
            <ac:spMk id="106" creationId="{D83B24C9-16CA-40C2-B91C-4F6CC01B2D60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107" creationId="{DBB3D351-6994-4C95-8B76-AABC41AC6453}"/>
          </ac:spMkLst>
        </pc:spChg>
        <pc:spChg chg="add mod">
          <ac:chgData name="Juan Sebastian Barreto Jimenez" userId="992f0b31-f776-4a0c-90ae-623253b14f3c" providerId="ADAL" clId="{BBDE8E15-7E6D-4375-8B7F-2AEE9A8545DB}" dt="2020-05-02T17:39:06.810" v="611" actId="1076"/>
          <ac:spMkLst>
            <pc:docMk/>
            <pc:sldMk cId="3796707746" sldId="259"/>
            <ac:spMk id="112" creationId="{85DDE7BF-4933-41CE-B65F-5B8B3EBC1BD6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113" creationId="{B9DFDC83-EC5E-40F3-BB53-F279BBA508AF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121" creationId="{A15AD3CB-DB36-40E5-9276-AF46FAD6AD8B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126" creationId="{A8D29535-BCD5-4A28-AD88-38E5AD2848EE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131" creationId="{B68BAAC3-0161-49D7-ACDB-03ABB6EE35B7}"/>
          </ac:spMkLst>
        </pc:spChg>
        <pc:spChg chg="del mod">
          <ac:chgData name="Juan Sebastian Barreto Jimenez" userId="992f0b31-f776-4a0c-90ae-623253b14f3c" providerId="ADAL" clId="{BBDE8E15-7E6D-4375-8B7F-2AEE9A8545DB}" dt="2020-04-30T11:57:03.972" v="200" actId="478"/>
          <ac:spMkLst>
            <pc:docMk/>
            <pc:sldMk cId="3796707746" sldId="259"/>
            <ac:spMk id="136" creationId="{DBC5FFD2-5CEF-4FBA-BE4E-4A1CAACFB5E4}"/>
          </ac:spMkLst>
        </pc:spChg>
        <pc:spChg chg="del mod">
          <ac:chgData name="Juan Sebastian Barreto Jimenez" userId="992f0b31-f776-4a0c-90ae-623253b14f3c" providerId="ADAL" clId="{BBDE8E15-7E6D-4375-8B7F-2AEE9A8545DB}" dt="2020-04-30T11:57:02.070" v="199" actId="478"/>
          <ac:spMkLst>
            <pc:docMk/>
            <pc:sldMk cId="3796707746" sldId="259"/>
            <ac:spMk id="141" creationId="{B62CD90F-B1EE-451C-8A20-8CA2213DD7C6}"/>
          </ac:spMkLst>
        </pc:spChg>
        <pc:spChg chg="mod">
          <ac:chgData name="Juan Sebastian Barreto Jimenez" userId="992f0b31-f776-4a0c-90ae-623253b14f3c" providerId="ADAL" clId="{BBDE8E15-7E6D-4375-8B7F-2AEE9A8545DB}" dt="2020-05-02T16:37:05.919" v="262" actId="255"/>
          <ac:spMkLst>
            <pc:docMk/>
            <pc:sldMk cId="3796707746" sldId="259"/>
            <ac:spMk id="146" creationId="{F9CC32A6-5C05-4054-B33B-EB05845ACD8C}"/>
          </ac:spMkLst>
        </pc:sp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3796707746" sldId="259"/>
            <ac:cxnSpMk id="22" creationId="{EF0D5A37-37BF-4733-8F8F-4B22BF3475A8}"/>
          </ac:cxnSpMkLst>
        </pc:cxnChg>
        <pc:cxnChg chg="mod">
          <ac:chgData name="Juan Sebastian Barreto Jimenez" userId="992f0b31-f776-4a0c-90ae-623253b14f3c" providerId="ADAL" clId="{BBDE8E15-7E6D-4375-8B7F-2AEE9A8545DB}" dt="2020-05-02T17:36:30.893" v="549" actId="14100"/>
          <ac:cxnSpMkLst>
            <pc:docMk/>
            <pc:sldMk cId="3796707746" sldId="259"/>
            <ac:cxnSpMk id="28" creationId="{7D9294DD-1452-434E-A726-6E60930AA8F8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3796707746" sldId="259"/>
            <ac:cxnSpMk id="33" creationId="{8BB196B7-5B04-4B33-B5E8-3E27C23B3C14}"/>
          </ac:cxnSpMkLst>
        </pc:cxnChg>
        <pc:cxnChg chg="mod">
          <ac:chgData name="Juan Sebastian Barreto Jimenez" userId="992f0b31-f776-4a0c-90ae-623253b14f3c" providerId="ADAL" clId="{BBDE8E15-7E6D-4375-8B7F-2AEE9A8545DB}" dt="2020-05-02T17:29:00.024" v="410" actId="1076"/>
          <ac:cxnSpMkLst>
            <pc:docMk/>
            <pc:sldMk cId="3796707746" sldId="259"/>
            <ac:cxnSpMk id="35" creationId="{AECAF6ED-6A3F-4362-88C3-4A997C2513E7}"/>
          </ac:cxnSpMkLst>
        </pc:cxnChg>
        <pc:cxnChg chg="mod">
          <ac:chgData name="Juan Sebastian Barreto Jimenez" userId="992f0b31-f776-4a0c-90ae-623253b14f3c" providerId="ADAL" clId="{BBDE8E15-7E6D-4375-8B7F-2AEE9A8545DB}" dt="2020-05-02T17:29:00.024" v="410" actId="1076"/>
          <ac:cxnSpMkLst>
            <pc:docMk/>
            <pc:sldMk cId="3796707746" sldId="259"/>
            <ac:cxnSpMk id="41" creationId="{4DC67951-DC16-43E6-89A7-67C02C62AECA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3796707746" sldId="259"/>
            <ac:cxnSpMk id="52" creationId="{D8F6D183-0331-401C-9F73-F00DD2066B15}"/>
          </ac:cxnSpMkLst>
        </pc:cxnChg>
        <pc:cxnChg chg="add del mod">
          <ac:chgData name="Juan Sebastian Barreto Jimenez" userId="992f0b31-f776-4a0c-90ae-623253b14f3c" providerId="ADAL" clId="{BBDE8E15-7E6D-4375-8B7F-2AEE9A8545DB}" dt="2020-05-02T17:28:47.998" v="408"/>
          <ac:cxnSpMkLst>
            <pc:docMk/>
            <pc:sldMk cId="3796707746" sldId="259"/>
            <ac:cxnSpMk id="54" creationId="{8EF2DF52-4B38-4291-8862-F0495FD15C3D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3796707746" sldId="259"/>
            <ac:cxnSpMk id="58" creationId="{937262E9-88F1-4A1B-97B6-6A1FCB80C495}"/>
          </ac:cxnSpMkLst>
        </pc:cxnChg>
        <pc:cxnChg chg="add del mod">
          <ac:chgData name="Juan Sebastian Barreto Jimenez" userId="992f0b31-f776-4a0c-90ae-623253b14f3c" providerId="ADAL" clId="{BBDE8E15-7E6D-4375-8B7F-2AEE9A8545DB}" dt="2020-05-02T17:28:47.998" v="408"/>
          <ac:cxnSpMkLst>
            <pc:docMk/>
            <pc:sldMk cId="3796707746" sldId="259"/>
            <ac:cxnSpMk id="60" creationId="{3D0D0516-2488-4E1F-A55F-8C3E56AC3117}"/>
          </ac:cxnSpMkLst>
        </pc:cxnChg>
        <pc:cxnChg chg="add del mod">
          <ac:chgData name="Juan Sebastian Barreto Jimenez" userId="992f0b31-f776-4a0c-90ae-623253b14f3c" providerId="ADAL" clId="{BBDE8E15-7E6D-4375-8B7F-2AEE9A8545DB}" dt="2020-05-02T17:28:47.998" v="408"/>
          <ac:cxnSpMkLst>
            <pc:docMk/>
            <pc:sldMk cId="3796707746" sldId="259"/>
            <ac:cxnSpMk id="61" creationId="{E3314B41-7439-4E78-9355-42790C1372D3}"/>
          </ac:cxnSpMkLst>
        </pc:cxnChg>
        <pc:cxnChg chg="add del mod">
          <ac:chgData name="Juan Sebastian Barreto Jimenez" userId="992f0b31-f776-4a0c-90ae-623253b14f3c" providerId="ADAL" clId="{BBDE8E15-7E6D-4375-8B7F-2AEE9A8545DB}" dt="2020-05-02T17:28:47.998" v="408"/>
          <ac:cxnSpMkLst>
            <pc:docMk/>
            <pc:sldMk cId="3796707746" sldId="259"/>
            <ac:cxnSpMk id="63" creationId="{7239862A-E212-4725-BE73-B7D439D3A699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3796707746" sldId="259"/>
            <ac:cxnSpMk id="67" creationId="{0DCE0974-65F7-4E0D-9BCC-2E854E6C8F53}"/>
          </ac:cxnSpMkLst>
        </pc:cxnChg>
        <pc:cxnChg chg="add del mod">
          <ac:chgData name="Juan Sebastian Barreto Jimenez" userId="992f0b31-f776-4a0c-90ae-623253b14f3c" providerId="ADAL" clId="{BBDE8E15-7E6D-4375-8B7F-2AEE9A8545DB}" dt="2020-05-02T17:28:47.998" v="408"/>
          <ac:cxnSpMkLst>
            <pc:docMk/>
            <pc:sldMk cId="3796707746" sldId="259"/>
            <ac:cxnSpMk id="68" creationId="{B1E237E7-70E1-42FD-96D4-80D4F6688710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3796707746" sldId="259"/>
            <ac:cxnSpMk id="74" creationId="{0F712FF9-5473-4A14-A326-F110B698263D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3796707746" sldId="259"/>
            <ac:cxnSpMk id="77" creationId="{7423B65C-E8E7-4CB9-AE39-1FF8F77FCEA9}"/>
          </ac:cxnSpMkLst>
        </pc:cxnChg>
        <pc:cxnChg chg="add del mod">
          <ac:chgData name="Juan Sebastian Barreto Jimenez" userId="992f0b31-f776-4a0c-90ae-623253b14f3c" providerId="ADAL" clId="{BBDE8E15-7E6D-4375-8B7F-2AEE9A8545DB}" dt="2020-05-02T17:34:48.299" v="501" actId="478"/>
          <ac:cxnSpMkLst>
            <pc:docMk/>
            <pc:sldMk cId="3796707746" sldId="259"/>
            <ac:cxnSpMk id="78" creationId="{CFA531B3-0F95-4FFE-BDBE-BD94049713B0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3796707746" sldId="259"/>
            <ac:cxnSpMk id="84" creationId="{9DCB4F77-328A-4D01-BCF0-2B1C8F23BDE3}"/>
          </ac:cxnSpMkLst>
        </pc:cxnChg>
        <pc:cxnChg chg="add del mod">
          <ac:chgData name="Juan Sebastian Barreto Jimenez" userId="992f0b31-f776-4a0c-90ae-623253b14f3c" providerId="ADAL" clId="{BBDE8E15-7E6D-4375-8B7F-2AEE9A8545DB}" dt="2020-05-02T17:36:02.402" v="540" actId="478"/>
          <ac:cxnSpMkLst>
            <pc:docMk/>
            <pc:sldMk cId="3796707746" sldId="259"/>
            <ac:cxnSpMk id="86" creationId="{8DD4E68C-3C75-49FA-8429-6EB6BACE6338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3796707746" sldId="259"/>
            <ac:cxnSpMk id="91" creationId="{ADC65D9D-1A99-44B2-B864-62CB2DFD9205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3796707746" sldId="259"/>
            <ac:cxnSpMk id="98" creationId="{83EF0C6C-01A2-4D77-8BB0-1975C5E8AA10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3796707746" sldId="259"/>
            <ac:cxnSpMk id="99" creationId="{B09AE8FA-2D27-4DE9-BB04-C28102199619}"/>
          </ac:cxnSpMkLst>
        </pc:cxnChg>
        <pc:cxnChg chg="add mod">
          <ac:chgData name="Juan Sebastian Barreto Jimenez" userId="992f0b31-f776-4a0c-90ae-623253b14f3c" providerId="ADAL" clId="{BBDE8E15-7E6D-4375-8B7F-2AEE9A8545DB}" dt="2020-05-02T17:38:41.481" v="600" actId="1076"/>
          <ac:cxnSpMkLst>
            <pc:docMk/>
            <pc:sldMk cId="3796707746" sldId="259"/>
            <ac:cxnSpMk id="100" creationId="{5483ACDF-6339-4F1B-8E86-7F63FDEB36EA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3796707746" sldId="259"/>
            <ac:cxnSpMk id="105" creationId="{7EE5F0D4-FA1D-4178-9BEE-C0A74BEEBD03}"/>
          </ac:cxnSpMkLst>
        </pc:cxnChg>
        <pc:cxnChg chg="add mod">
          <ac:chgData name="Juan Sebastian Barreto Jimenez" userId="992f0b31-f776-4a0c-90ae-623253b14f3c" providerId="ADAL" clId="{BBDE8E15-7E6D-4375-8B7F-2AEE9A8545DB}" dt="2020-05-02T17:38:14.332" v="585" actId="14100"/>
          <ac:cxnSpMkLst>
            <pc:docMk/>
            <pc:sldMk cId="3796707746" sldId="259"/>
            <ac:cxnSpMk id="111" creationId="{B683D2C3-29BF-470A-998E-53756600AE78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3796707746" sldId="259"/>
            <ac:cxnSpMk id="114" creationId="{7025C940-5E1A-4A42-8E1F-F3A094C3BB06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3796707746" sldId="259"/>
            <ac:cxnSpMk id="117" creationId="{96FA8571-63D0-4B19-B3F2-7D8CDEA62219}"/>
          </ac:cxnSpMkLst>
        </pc:cxnChg>
        <pc:cxnChg chg="add mod">
          <ac:chgData name="Juan Sebastian Barreto Jimenez" userId="992f0b31-f776-4a0c-90ae-623253b14f3c" providerId="ADAL" clId="{BBDE8E15-7E6D-4375-8B7F-2AEE9A8545DB}" dt="2020-05-02T17:38:33.912" v="598" actId="14100"/>
          <ac:cxnSpMkLst>
            <pc:docMk/>
            <pc:sldMk cId="3796707746" sldId="259"/>
            <ac:cxnSpMk id="118" creationId="{3BA54B3F-C484-4A48-BBCD-E296E1861131}"/>
          </ac:cxnSpMkLst>
        </pc:cxnChg>
        <pc:cxnChg chg="mod">
          <ac:chgData name="Juan Sebastian Barreto Jimenez" userId="992f0b31-f776-4a0c-90ae-623253b14f3c" providerId="ADAL" clId="{BBDE8E15-7E6D-4375-8B7F-2AEE9A8545DB}" dt="2020-05-02T17:37:56.793" v="582" actId="14100"/>
          <ac:cxnSpMkLst>
            <pc:docMk/>
            <pc:sldMk cId="3796707746" sldId="259"/>
            <ac:cxnSpMk id="122" creationId="{30F67166-D075-411B-86DD-F22D4258E62F}"/>
          </ac:cxnSpMkLst>
        </pc:cxnChg>
        <pc:cxnChg chg="add mod">
          <ac:chgData name="Juan Sebastian Barreto Jimenez" userId="992f0b31-f776-4a0c-90ae-623253b14f3c" providerId="ADAL" clId="{BBDE8E15-7E6D-4375-8B7F-2AEE9A8545DB}" dt="2020-05-02T17:38:46.583" v="603" actId="14100"/>
          <ac:cxnSpMkLst>
            <pc:docMk/>
            <pc:sldMk cId="3796707746" sldId="259"/>
            <ac:cxnSpMk id="123" creationId="{5546D815-B98B-4294-A5E1-223B10E879DD}"/>
          </ac:cxnSpMkLst>
        </pc:cxnChg>
        <pc:cxnChg chg="mod">
          <ac:chgData name="Juan Sebastian Barreto Jimenez" userId="992f0b31-f776-4a0c-90ae-623253b14f3c" providerId="ADAL" clId="{BBDE8E15-7E6D-4375-8B7F-2AEE9A8545DB}" dt="2020-05-02T16:32:21.771" v="215"/>
          <ac:cxnSpMkLst>
            <pc:docMk/>
            <pc:sldMk cId="3796707746" sldId="259"/>
            <ac:cxnSpMk id="127" creationId="{B7407404-34D7-49DA-90F8-A498E2E13463}"/>
          </ac:cxnSpMkLst>
        </pc:cxnChg>
        <pc:cxnChg chg="add mod">
          <ac:chgData name="Juan Sebastian Barreto Jimenez" userId="992f0b31-f776-4a0c-90ae-623253b14f3c" providerId="ADAL" clId="{BBDE8E15-7E6D-4375-8B7F-2AEE9A8545DB}" dt="2020-05-02T17:39:01.011" v="609" actId="14100"/>
          <ac:cxnSpMkLst>
            <pc:docMk/>
            <pc:sldMk cId="3796707746" sldId="259"/>
            <ac:cxnSpMk id="128" creationId="{CAA58D4B-910A-4E41-BDCC-6ED583F89404}"/>
          </ac:cxnSpMkLst>
        </pc:cxnChg>
        <pc:cxnChg chg="del mod">
          <ac:chgData name="Juan Sebastian Barreto Jimenez" userId="992f0b31-f776-4a0c-90ae-623253b14f3c" providerId="ADAL" clId="{BBDE8E15-7E6D-4375-8B7F-2AEE9A8545DB}" dt="2020-04-30T11:57:05.493" v="201" actId="478"/>
          <ac:cxnSpMkLst>
            <pc:docMk/>
            <pc:sldMk cId="3796707746" sldId="259"/>
            <ac:cxnSpMk id="132" creationId="{6988C675-BFEE-4A4B-9A12-8F412E43F591}"/>
          </ac:cxnSpMkLst>
        </pc:cxnChg>
        <pc:cxnChg chg="mod">
          <ac:chgData name="Juan Sebastian Barreto Jimenez" userId="992f0b31-f776-4a0c-90ae-623253b14f3c" providerId="ADAL" clId="{BBDE8E15-7E6D-4375-8B7F-2AEE9A8545DB}" dt="2020-05-02T17:37:10.802" v="561" actId="14100"/>
          <ac:cxnSpMkLst>
            <pc:docMk/>
            <pc:sldMk cId="3796707746" sldId="259"/>
            <ac:cxnSpMk id="137" creationId="{0D53B288-A896-4C63-8C39-7E3162226890}"/>
          </ac:cxnSpMkLst>
        </pc:cxnChg>
        <pc:cxnChg chg="mod">
          <ac:chgData name="Juan Sebastian Barreto Jimenez" userId="992f0b31-f776-4a0c-90ae-623253b14f3c" providerId="ADAL" clId="{BBDE8E15-7E6D-4375-8B7F-2AEE9A8545DB}" dt="2020-05-02T17:37:08.992" v="560" actId="1076"/>
          <ac:cxnSpMkLst>
            <pc:docMk/>
            <pc:sldMk cId="3796707746" sldId="259"/>
            <ac:cxnSpMk id="142" creationId="{618039CE-83E4-45C6-A167-A97A7A963185}"/>
          </ac:cxnSpMkLst>
        </pc:cxnChg>
      </pc:sldChg>
      <pc:sldChg chg="addSp delSp modSp new del mod">
        <pc:chgData name="Juan Sebastian Barreto Jimenez" userId="992f0b31-f776-4a0c-90ae-623253b14f3c" providerId="ADAL" clId="{BBDE8E15-7E6D-4375-8B7F-2AEE9A8545DB}" dt="2020-05-02T17:40:40.645" v="613" actId="47"/>
        <pc:sldMkLst>
          <pc:docMk/>
          <pc:sldMk cId="743058340" sldId="260"/>
        </pc:sldMkLst>
        <pc:spChg chg="add del mod">
          <ac:chgData name="Juan Sebastian Barreto Jimenez" userId="992f0b31-f776-4a0c-90ae-623253b14f3c" providerId="ADAL" clId="{BBDE8E15-7E6D-4375-8B7F-2AEE9A8545DB}" dt="2020-05-02T17:28:44.142" v="406" actId="21"/>
          <ac:spMkLst>
            <pc:docMk/>
            <pc:sldMk cId="743058340" sldId="260"/>
            <ac:spMk id="3" creationId="{3944463F-A3E1-4505-8146-39CEA5E6D459}"/>
          </ac:spMkLst>
        </pc:spChg>
        <pc:spChg chg="add del mod">
          <ac:chgData name="Juan Sebastian Barreto Jimenez" userId="992f0b31-f776-4a0c-90ae-623253b14f3c" providerId="ADAL" clId="{BBDE8E15-7E6D-4375-8B7F-2AEE9A8545DB}" dt="2020-05-02T17:28:44.142" v="406" actId="21"/>
          <ac:spMkLst>
            <pc:docMk/>
            <pc:sldMk cId="743058340" sldId="260"/>
            <ac:spMk id="5" creationId="{F99FFA90-D9B6-4CA1-999B-2B34F6DFCCC2}"/>
          </ac:spMkLst>
        </pc:spChg>
        <pc:spChg chg="add del mod">
          <ac:chgData name="Juan Sebastian Barreto Jimenez" userId="992f0b31-f776-4a0c-90ae-623253b14f3c" providerId="ADAL" clId="{BBDE8E15-7E6D-4375-8B7F-2AEE9A8545DB}" dt="2020-05-02T17:28:44.142" v="406" actId="21"/>
          <ac:spMkLst>
            <pc:docMk/>
            <pc:sldMk cId="743058340" sldId="260"/>
            <ac:spMk id="6" creationId="{1DD3DFDE-3FB9-4461-9696-C092A233E16C}"/>
          </ac:spMkLst>
        </pc:spChg>
        <pc:spChg chg="add del mod">
          <ac:chgData name="Juan Sebastian Barreto Jimenez" userId="992f0b31-f776-4a0c-90ae-623253b14f3c" providerId="ADAL" clId="{BBDE8E15-7E6D-4375-8B7F-2AEE9A8545DB}" dt="2020-05-02T17:28:44.142" v="406" actId="21"/>
          <ac:spMkLst>
            <pc:docMk/>
            <pc:sldMk cId="743058340" sldId="260"/>
            <ac:spMk id="10" creationId="{BE5302C6-6465-42BD-A901-CA3DD3A05108}"/>
          </ac:spMkLst>
        </pc:spChg>
        <pc:spChg chg="add del mod">
          <ac:chgData name="Juan Sebastian Barreto Jimenez" userId="992f0b31-f776-4a0c-90ae-623253b14f3c" providerId="ADAL" clId="{BBDE8E15-7E6D-4375-8B7F-2AEE9A8545DB}" dt="2020-05-02T17:28:44.142" v="406" actId="21"/>
          <ac:spMkLst>
            <pc:docMk/>
            <pc:sldMk cId="743058340" sldId="260"/>
            <ac:spMk id="11" creationId="{539252ED-BEAA-4787-93A7-F7692AAADA4A}"/>
          </ac:spMkLst>
        </pc:spChg>
        <pc:spChg chg="add del mod">
          <ac:chgData name="Juan Sebastian Barreto Jimenez" userId="992f0b31-f776-4a0c-90ae-623253b14f3c" providerId="ADAL" clId="{BBDE8E15-7E6D-4375-8B7F-2AEE9A8545DB}" dt="2020-05-02T17:28:44.142" v="406" actId="21"/>
          <ac:spMkLst>
            <pc:docMk/>
            <pc:sldMk cId="743058340" sldId="260"/>
            <ac:spMk id="12" creationId="{5FAFF922-5F58-4BE2-B596-67BF73DE31F5}"/>
          </ac:spMkLst>
        </pc:spChg>
        <pc:spChg chg="add del mod">
          <ac:chgData name="Juan Sebastian Barreto Jimenez" userId="992f0b31-f776-4a0c-90ae-623253b14f3c" providerId="ADAL" clId="{BBDE8E15-7E6D-4375-8B7F-2AEE9A8545DB}" dt="2020-05-02T17:28:44.142" v="406" actId="21"/>
          <ac:spMkLst>
            <pc:docMk/>
            <pc:sldMk cId="743058340" sldId="260"/>
            <ac:spMk id="14" creationId="{6AFCF48E-B59C-4479-83BC-F0CD6854D5CD}"/>
          </ac:spMkLst>
        </pc:spChg>
        <pc:spChg chg="add del mod">
          <ac:chgData name="Juan Sebastian Barreto Jimenez" userId="992f0b31-f776-4a0c-90ae-623253b14f3c" providerId="ADAL" clId="{BBDE8E15-7E6D-4375-8B7F-2AEE9A8545DB}" dt="2020-05-02T17:40:37.387" v="612" actId="478"/>
          <ac:spMkLst>
            <pc:docMk/>
            <pc:sldMk cId="743058340" sldId="260"/>
            <ac:spMk id="16" creationId="{DA658BF6-10FC-4158-8313-E6D8E56A1BB0}"/>
          </ac:spMkLst>
        </pc:spChg>
        <pc:spChg chg="add del mod">
          <ac:chgData name="Juan Sebastian Barreto Jimenez" userId="992f0b31-f776-4a0c-90ae-623253b14f3c" providerId="ADAL" clId="{BBDE8E15-7E6D-4375-8B7F-2AEE9A8545DB}" dt="2020-05-02T17:40:37.387" v="612" actId="478"/>
          <ac:spMkLst>
            <pc:docMk/>
            <pc:sldMk cId="743058340" sldId="260"/>
            <ac:spMk id="17" creationId="{39F52D3F-0AC2-4FEB-ADC3-703626127289}"/>
          </ac:spMkLst>
        </pc:spChg>
        <pc:spChg chg="add del mod">
          <ac:chgData name="Juan Sebastian Barreto Jimenez" userId="992f0b31-f776-4a0c-90ae-623253b14f3c" providerId="ADAL" clId="{BBDE8E15-7E6D-4375-8B7F-2AEE9A8545DB}" dt="2020-05-02T17:40:37.387" v="612" actId="478"/>
          <ac:spMkLst>
            <pc:docMk/>
            <pc:sldMk cId="743058340" sldId="260"/>
            <ac:spMk id="18" creationId="{D444BC30-C877-44CB-8D41-4E588FF6B07C}"/>
          </ac:spMkLst>
        </pc:spChg>
        <pc:spChg chg="add del mod">
          <ac:chgData name="Juan Sebastian Barreto Jimenez" userId="992f0b31-f776-4a0c-90ae-623253b14f3c" providerId="ADAL" clId="{BBDE8E15-7E6D-4375-8B7F-2AEE9A8545DB}" dt="2020-05-02T17:40:37.387" v="612" actId="478"/>
          <ac:spMkLst>
            <pc:docMk/>
            <pc:sldMk cId="743058340" sldId="260"/>
            <ac:spMk id="22" creationId="{AEB4D4CD-1A0B-4A4F-9FCC-795D71C07675}"/>
          </ac:spMkLst>
        </pc:spChg>
        <pc:spChg chg="add del mod">
          <ac:chgData name="Juan Sebastian Barreto Jimenez" userId="992f0b31-f776-4a0c-90ae-623253b14f3c" providerId="ADAL" clId="{BBDE8E15-7E6D-4375-8B7F-2AEE9A8545DB}" dt="2020-05-02T17:40:37.387" v="612" actId="478"/>
          <ac:spMkLst>
            <pc:docMk/>
            <pc:sldMk cId="743058340" sldId="260"/>
            <ac:spMk id="23" creationId="{2EDFAE9C-EC12-4905-92AD-4BDCA2E6F871}"/>
          </ac:spMkLst>
        </pc:spChg>
        <pc:spChg chg="add del mod">
          <ac:chgData name="Juan Sebastian Barreto Jimenez" userId="992f0b31-f776-4a0c-90ae-623253b14f3c" providerId="ADAL" clId="{BBDE8E15-7E6D-4375-8B7F-2AEE9A8545DB}" dt="2020-05-02T17:40:37.387" v="612" actId="478"/>
          <ac:spMkLst>
            <pc:docMk/>
            <pc:sldMk cId="743058340" sldId="260"/>
            <ac:spMk id="24" creationId="{70A1534E-36F2-4048-ACF4-A49FD1D3F01D}"/>
          </ac:spMkLst>
        </pc:spChg>
        <pc:spChg chg="add del mod">
          <ac:chgData name="Juan Sebastian Barreto Jimenez" userId="992f0b31-f776-4a0c-90ae-623253b14f3c" providerId="ADAL" clId="{BBDE8E15-7E6D-4375-8B7F-2AEE9A8545DB}" dt="2020-05-02T17:40:37.387" v="612" actId="478"/>
          <ac:spMkLst>
            <pc:docMk/>
            <pc:sldMk cId="743058340" sldId="260"/>
            <ac:spMk id="26" creationId="{957C4787-3152-4710-AB12-30C27CF1EA4B}"/>
          </ac:spMkLst>
        </pc:spChg>
        <pc:cxnChg chg="add del mod">
          <ac:chgData name="Juan Sebastian Barreto Jimenez" userId="992f0b31-f776-4a0c-90ae-623253b14f3c" providerId="ADAL" clId="{BBDE8E15-7E6D-4375-8B7F-2AEE9A8545DB}" dt="2020-05-02T17:28:44.142" v="406" actId="21"/>
          <ac:cxnSpMkLst>
            <pc:docMk/>
            <pc:sldMk cId="743058340" sldId="260"/>
            <ac:cxnSpMk id="2" creationId="{DBC44E3B-0D8B-45AA-B9BD-B379F6F94FEF}"/>
          </ac:cxnSpMkLst>
        </pc:cxnChg>
        <pc:cxnChg chg="add del mod">
          <ac:chgData name="Juan Sebastian Barreto Jimenez" userId="992f0b31-f776-4a0c-90ae-623253b14f3c" providerId="ADAL" clId="{BBDE8E15-7E6D-4375-8B7F-2AEE9A8545DB}" dt="2020-05-02T17:28:34.605" v="405" actId="478"/>
          <ac:cxnSpMkLst>
            <pc:docMk/>
            <pc:sldMk cId="743058340" sldId="260"/>
            <ac:cxnSpMk id="4" creationId="{A909C052-06D5-4272-AB2E-C29DB608BC6E}"/>
          </ac:cxnSpMkLst>
        </pc:cxnChg>
        <pc:cxnChg chg="add del mod">
          <ac:chgData name="Juan Sebastian Barreto Jimenez" userId="992f0b31-f776-4a0c-90ae-623253b14f3c" providerId="ADAL" clId="{BBDE8E15-7E6D-4375-8B7F-2AEE9A8545DB}" dt="2020-05-02T17:28:44.142" v="406" actId="21"/>
          <ac:cxnSpMkLst>
            <pc:docMk/>
            <pc:sldMk cId="743058340" sldId="260"/>
            <ac:cxnSpMk id="7" creationId="{2485CD49-0CA9-42E5-B9C3-6BAB528A52F0}"/>
          </ac:cxnSpMkLst>
        </pc:cxnChg>
        <pc:cxnChg chg="add del mod">
          <ac:chgData name="Juan Sebastian Barreto Jimenez" userId="992f0b31-f776-4a0c-90ae-623253b14f3c" providerId="ADAL" clId="{BBDE8E15-7E6D-4375-8B7F-2AEE9A8545DB}" dt="2020-05-02T17:28:44.142" v="406" actId="21"/>
          <ac:cxnSpMkLst>
            <pc:docMk/>
            <pc:sldMk cId="743058340" sldId="260"/>
            <ac:cxnSpMk id="8" creationId="{2DAA830D-C11C-44DE-BC14-4AF6F0FE158B}"/>
          </ac:cxnSpMkLst>
        </pc:cxnChg>
        <pc:cxnChg chg="add del mod">
          <ac:chgData name="Juan Sebastian Barreto Jimenez" userId="992f0b31-f776-4a0c-90ae-623253b14f3c" providerId="ADAL" clId="{BBDE8E15-7E6D-4375-8B7F-2AEE9A8545DB}" dt="2020-05-02T17:28:44.142" v="406" actId="21"/>
          <ac:cxnSpMkLst>
            <pc:docMk/>
            <pc:sldMk cId="743058340" sldId="260"/>
            <ac:cxnSpMk id="9" creationId="{5B9B8EE2-A5A9-40AC-81FC-CE5318CC70F4}"/>
          </ac:cxnSpMkLst>
        </pc:cxnChg>
        <pc:cxnChg chg="add del mod">
          <ac:chgData name="Juan Sebastian Barreto Jimenez" userId="992f0b31-f776-4a0c-90ae-623253b14f3c" providerId="ADAL" clId="{BBDE8E15-7E6D-4375-8B7F-2AEE9A8545DB}" dt="2020-05-02T17:28:44.142" v="406" actId="21"/>
          <ac:cxnSpMkLst>
            <pc:docMk/>
            <pc:sldMk cId="743058340" sldId="260"/>
            <ac:cxnSpMk id="13" creationId="{172954CD-0273-4DF1-8E6E-2909AD16A70E}"/>
          </ac:cxnSpMkLst>
        </pc:cxnChg>
        <pc:cxnChg chg="add del mod">
          <ac:chgData name="Juan Sebastian Barreto Jimenez" userId="992f0b31-f776-4a0c-90ae-623253b14f3c" providerId="ADAL" clId="{BBDE8E15-7E6D-4375-8B7F-2AEE9A8545DB}" dt="2020-05-02T17:40:37.387" v="612" actId="478"/>
          <ac:cxnSpMkLst>
            <pc:docMk/>
            <pc:sldMk cId="743058340" sldId="260"/>
            <ac:cxnSpMk id="15" creationId="{0355BDAA-CBB6-4BCC-B36F-432D87458DA7}"/>
          </ac:cxnSpMkLst>
        </pc:cxnChg>
        <pc:cxnChg chg="add del mod">
          <ac:chgData name="Juan Sebastian Barreto Jimenez" userId="992f0b31-f776-4a0c-90ae-623253b14f3c" providerId="ADAL" clId="{BBDE8E15-7E6D-4375-8B7F-2AEE9A8545DB}" dt="2020-05-02T17:40:37.387" v="612" actId="478"/>
          <ac:cxnSpMkLst>
            <pc:docMk/>
            <pc:sldMk cId="743058340" sldId="260"/>
            <ac:cxnSpMk id="19" creationId="{D6E4B32D-0978-4C8A-B991-8C3EBFC06CF5}"/>
          </ac:cxnSpMkLst>
        </pc:cxnChg>
        <pc:cxnChg chg="add del mod">
          <ac:chgData name="Juan Sebastian Barreto Jimenez" userId="992f0b31-f776-4a0c-90ae-623253b14f3c" providerId="ADAL" clId="{BBDE8E15-7E6D-4375-8B7F-2AEE9A8545DB}" dt="2020-05-02T17:40:37.387" v="612" actId="478"/>
          <ac:cxnSpMkLst>
            <pc:docMk/>
            <pc:sldMk cId="743058340" sldId="260"/>
            <ac:cxnSpMk id="20" creationId="{34850382-4A40-4D2D-8BCE-7068FEA11D5A}"/>
          </ac:cxnSpMkLst>
        </pc:cxnChg>
        <pc:cxnChg chg="add del mod">
          <ac:chgData name="Juan Sebastian Barreto Jimenez" userId="992f0b31-f776-4a0c-90ae-623253b14f3c" providerId="ADAL" clId="{BBDE8E15-7E6D-4375-8B7F-2AEE9A8545DB}" dt="2020-05-02T17:40:37.387" v="612" actId="478"/>
          <ac:cxnSpMkLst>
            <pc:docMk/>
            <pc:sldMk cId="743058340" sldId="260"/>
            <ac:cxnSpMk id="21" creationId="{E0F2A7B7-72C0-487B-90EC-7949190FC018}"/>
          </ac:cxnSpMkLst>
        </pc:cxnChg>
        <pc:cxnChg chg="add del mod">
          <ac:chgData name="Juan Sebastian Barreto Jimenez" userId="992f0b31-f776-4a0c-90ae-623253b14f3c" providerId="ADAL" clId="{BBDE8E15-7E6D-4375-8B7F-2AEE9A8545DB}" dt="2020-05-02T17:40:37.387" v="612" actId="478"/>
          <ac:cxnSpMkLst>
            <pc:docMk/>
            <pc:sldMk cId="743058340" sldId="260"/>
            <ac:cxnSpMk id="25" creationId="{32793366-470B-4C4C-A945-72777D283F63}"/>
          </ac:cxnSpMkLst>
        </pc:cxnChg>
      </pc:sldChg>
      <pc:sldMasterChg chg="modSp modSldLayout">
        <pc:chgData name="Juan Sebastian Barreto Jimenez" userId="992f0b31-f776-4a0c-90ae-623253b14f3c" providerId="ADAL" clId="{BBDE8E15-7E6D-4375-8B7F-2AEE9A8545DB}" dt="2020-05-02T16:32:21.771" v="215"/>
        <pc:sldMasterMkLst>
          <pc:docMk/>
          <pc:sldMasterMk cId="2919082851" sldId="2147483648"/>
        </pc:sldMasterMkLst>
        <pc:spChg chg="mod">
          <ac:chgData name="Juan Sebastian Barreto Jimenez" userId="992f0b31-f776-4a0c-90ae-623253b14f3c" providerId="ADAL" clId="{BBDE8E15-7E6D-4375-8B7F-2AEE9A8545DB}" dt="2020-05-02T16:32:21.771" v="215"/>
          <ac:spMkLst>
            <pc:docMk/>
            <pc:sldMasterMk cId="2919082851" sldId="2147483648"/>
            <ac:spMk id="2" creationId="{72053A9E-D67C-42B6-B133-E522B567EC29}"/>
          </ac:spMkLst>
        </pc:spChg>
        <pc:spChg chg="mod">
          <ac:chgData name="Juan Sebastian Barreto Jimenez" userId="992f0b31-f776-4a0c-90ae-623253b14f3c" providerId="ADAL" clId="{BBDE8E15-7E6D-4375-8B7F-2AEE9A8545DB}" dt="2020-05-02T16:32:21.771" v="215"/>
          <ac:spMkLst>
            <pc:docMk/>
            <pc:sldMasterMk cId="2919082851" sldId="2147483648"/>
            <ac:spMk id="3" creationId="{B77D76A0-491A-4629-A876-0B08ED382C4A}"/>
          </ac:spMkLst>
        </pc:spChg>
        <pc:spChg chg="mod">
          <ac:chgData name="Juan Sebastian Barreto Jimenez" userId="992f0b31-f776-4a0c-90ae-623253b14f3c" providerId="ADAL" clId="{BBDE8E15-7E6D-4375-8B7F-2AEE9A8545DB}" dt="2020-05-02T16:32:21.771" v="215"/>
          <ac:spMkLst>
            <pc:docMk/>
            <pc:sldMasterMk cId="2919082851" sldId="2147483648"/>
            <ac:spMk id="4" creationId="{6A7D4E2D-4ABB-4A4A-9AF1-E6AA16EF8091}"/>
          </ac:spMkLst>
        </pc:spChg>
        <pc:spChg chg="mod">
          <ac:chgData name="Juan Sebastian Barreto Jimenez" userId="992f0b31-f776-4a0c-90ae-623253b14f3c" providerId="ADAL" clId="{BBDE8E15-7E6D-4375-8B7F-2AEE9A8545DB}" dt="2020-05-02T16:32:21.771" v="215"/>
          <ac:spMkLst>
            <pc:docMk/>
            <pc:sldMasterMk cId="2919082851" sldId="2147483648"/>
            <ac:spMk id="5" creationId="{9A9B5F3A-0FC0-45BE-AB62-6C86FB35DDD4}"/>
          </ac:spMkLst>
        </pc:spChg>
        <pc:spChg chg="mod">
          <ac:chgData name="Juan Sebastian Barreto Jimenez" userId="992f0b31-f776-4a0c-90ae-623253b14f3c" providerId="ADAL" clId="{BBDE8E15-7E6D-4375-8B7F-2AEE9A8545DB}" dt="2020-05-02T16:32:21.771" v="215"/>
          <ac:spMkLst>
            <pc:docMk/>
            <pc:sldMasterMk cId="2919082851" sldId="2147483648"/>
            <ac:spMk id="6" creationId="{F150E813-D24F-4E2D-896B-824C82E0A8C2}"/>
          </ac:spMkLst>
        </pc:spChg>
        <pc:sldLayoutChg chg="modSp">
          <pc:chgData name="Juan Sebastian Barreto Jimenez" userId="992f0b31-f776-4a0c-90ae-623253b14f3c" providerId="ADAL" clId="{BBDE8E15-7E6D-4375-8B7F-2AEE9A8545DB}" dt="2020-05-02T16:32:21.771" v="215"/>
          <pc:sldLayoutMkLst>
            <pc:docMk/>
            <pc:sldMasterMk cId="2919082851" sldId="2147483648"/>
            <pc:sldLayoutMk cId="3902102903" sldId="2147483649"/>
          </pc:sldLayoutMkLst>
          <pc:spChg chg="mod">
            <ac:chgData name="Juan Sebastian Barreto Jimenez" userId="992f0b31-f776-4a0c-90ae-623253b14f3c" providerId="ADAL" clId="{BBDE8E15-7E6D-4375-8B7F-2AEE9A8545DB}" dt="2020-05-02T16:32:21.771" v="215"/>
            <ac:spMkLst>
              <pc:docMk/>
              <pc:sldMasterMk cId="2919082851" sldId="2147483648"/>
              <pc:sldLayoutMk cId="3902102903" sldId="2147483649"/>
              <ac:spMk id="2" creationId="{A9C4D9C5-111B-4535-873E-11FFFEA226A1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771" v="215"/>
            <ac:spMkLst>
              <pc:docMk/>
              <pc:sldMasterMk cId="2919082851" sldId="2147483648"/>
              <pc:sldLayoutMk cId="3902102903" sldId="2147483649"/>
              <ac:spMk id="3" creationId="{1FE6BB45-250C-4B3F-9840-601128759F4B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1.771" v="215"/>
          <pc:sldLayoutMkLst>
            <pc:docMk/>
            <pc:sldMasterMk cId="2919082851" sldId="2147483648"/>
            <pc:sldLayoutMk cId="3311518662" sldId="2147483651"/>
          </pc:sldLayoutMkLst>
          <pc:spChg chg="mod">
            <ac:chgData name="Juan Sebastian Barreto Jimenez" userId="992f0b31-f776-4a0c-90ae-623253b14f3c" providerId="ADAL" clId="{BBDE8E15-7E6D-4375-8B7F-2AEE9A8545DB}" dt="2020-05-02T16:32:21.771" v="215"/>
            <ac:spMkLst>
              <pc:docMk/>
              <pc:sldMasterMk cId="2919082851" sldId="2147483648"/>
              <pc:sldLayoutMk cId="3311518662" sldId="2147483651"/>
              <ac:spMk id="2" creationId="{D51DD8DD-65F4-4576-A6A9-27082E8F1776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771" v="215"/>
            <ac:spMkLst>
              <pc:docMk/>
              <pc:sldMasterMk cId="2919082851" sldId="2147483648"/>
              <pc:sldLayoutMk cId="3311518662" sldId="2147483651"/>
              <ac:spMk id="3" creationId="{7BDEE21A-AB66-4571-A10B-9342A0E9D934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1.771" v="215"/>
          <pc:sldLayoutMkLst>
            <pc:docMk/>
            <pc:sldMasterMk cId="2919082851" sldId="2147483648"/>
            <pc:sldLayoutMk cId="9847956" sldId="2147483652"/>
          </pc:sldLayoutMkLst>
          <pc:spChg chg="mod">
            <ac:chgData name="Juan Sebastian Barreto Jimenez" userId="992f0b31-f776-4a0c-90ae-623253b14f3c" providerId="ADAL" clId="{BBDE8E15-7E6D-4375-8B7F-2AEE9A8545DB}" dt="2020-05-02T16:32:21.771" v="215"/>
            <ac:spMkLst>
              <pc:docMk/>
              <pc:sldMasterMk cId="2919082851" sldId="2147483648"/>
              <pc:sldLayoutMk cId="9847956" sldId="2147483652"/>
              <ac:spMk id="3" creationId="{5980688A-EE4F-46AB-955B-526FCC72CB35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771" v="215"/>
            <ac:spMkLst>
              <pc:docMk/>
              <pc:sldMasterMk cId="2919082851" sldId="2147483648"/>
              <pc:sldLayoutMk cId="9847956" sldId="2147483652"/>
              <ac:spMk id="4" creationId="{DE9AE6AD-C033-434E-8AC6-BE10500B5080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1.771" v="215"/>
          <pc:sldLayoutMkLst>
            <pc:docMk/>
            <pc:sldMasterMk cId="2919082851" sldId="2147483648"/>
            <pc:sldLayoutMk cId="948559479" sldId="2147483653"/>
          </pc:sldLayoutMkLst>
          <pc:spChg chg="mod">
            <ac:chgData name="Juan Sebastian Barreto Jimenez" userId="992f0b31-f776-4a0c-90ae-623253b14f3c" providerId="ADAL" clId="{BBDE8E15-7E6D-4375-8B7F-2AEE9A8545DB}" dt="2020-05-02T16:32:21.771" v="215"/>
            <ac:spMkLst>
              <pc:docMk/>
              <pc:sldMasterMk cId="2919082851" sldId="2147483648"/>
              <pc:sldLayoutMk cId="948559479" sldId="2147483653"/>
              <ac:spMk id="2" creationId="{7D35FC0F-E7DD-4BF5-AB56-A09D1FE0BD37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771" v="215"/>
            <ac:spMkLst>
              <pc:docMk/>
              <pc:sldMasterMk cId="2919082851" sldId="2147483648"/>
              <pc:sldLayoutMk cId="948559479" sldId="2147483653"/>
              <ac:spMk id="3" creationId="{C1E9DA51-DE1F-4141-82A9-5980355267CD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771" v="215"/>
            <ac:spMkLst>
              <pc:docMk/>
              <pc:sldMasterMk cId="2919082851" sldId="2147483648"/>
              <pc:sldLayoutMk cId="948559479" sldId="2147483653"/>
              <ac:spMk id="4" creationId="{187EED81-9CB0-4CA7-AF07-9A5D3D74CBB8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771" v="215"/>
            <ac:spMkLst>
              <pc:docMk/>
              <pc:sldMasterMk cId="2919082851" sldId="2147483648"/>
              <pc:sldLayoutMk cId="948559479" sldId="2147483653"/>
              <ac:spMk id="5" creationId="{B6597FD7-1195-4882-A445-C2E8064CFBF6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771" v="215"/>
            <ac:spMkLst>
              <pc:docMk/>
              <pc:sldMasterMk cId="2919082851" sldId="2147483648"/>
              <pc:sldLayoutMk cId="948559479" sldId="2147483653"/>
              <ac:spMk id="6" creationId="{408A6888-CD90-46B7-BDD1-068131C54D91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1.771" v="215"/>
          <pc:sldLayoutMkLst>
            <pc:docMk/>
            <pc:sldMasterMk cId="2919082851" sldId="2147483648"/>
            <pc:sldLayoutMk cId="86423255" sldId="2147483656"/>
          </pc:sldLayoutMkLst>
          <pc:spChg chg="mod">
            <ac:chgData name="Juan Sebastian Barreto Jimenez" userId="992f0b31-f776-4a0c-90ae-623253b14f3c" providerId="ADAL" clId="{BBDE8E15-7E6D-4375-8B7F-2AEE9A8545DB}" dt="2020-05-02T16:32:21.771" v="215"/>
            <ac:spMkLst>
              <pc:docMk/>
              <pc:sldMasterMk cId="2919082851" sldId="2147483648"/>
              <pc:sldLayoutMk cId="86423255" sldId="2147483656"/>
              <ac:spMk id="2" creationId="{541A52D2-445B-4B51-82EF-6F77CF4C3C9D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771" v="215"/>
            <ac:spMkLst>
              <pc:docMk/>
              <pc:sldMasterMk cId="2919082851" sldId="2147483648"/>
              <pc:sldLayoutMk cId="86423255" sldId="2147483656"/>
              <ac:spMk id="3" creationId="{081FB5FC-8133-4F85-9327-DDFD9EDA2263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771" v="215"/>
            <ac:spMkLst>
              <pc:docMk/>
              <pc:sldMasterMk cId="2919082851" sldId="2147483648"/>
              <pc:sldLayoutMk cId="86423255" sldId="2147483656"/>
              <ac:spMk id="4" creationId="{B8AAB7DC-5051-48C8-A1BC-AE0ABB23C2BD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1.771" v="215"/>
          <pc:sldLayoutMkLst>
            <pc:docMk/>
            <pc:sldMasterMk cId="2919082851" sldId="2147483648"/>
            <pc:sldLayoutMk cId="1597941540" sldId="2147483657"/>
          </pc:sldLayoutMkLst>
          <pc:spChg chg="mod">
            <ac:chgData name="Juan Sebastian Barreto Jimenez" userId="992f0b31-f776-4a0c-90ae-623253b14f3c" providerId="ADAL" clId="{BBDE8E15-7E6D-4375-8B7F-2AEE9A8545DB}" dt="2020-05-02T16:32:21.771" v="215"/>
            <ac:spMkLst>
              <pc:docMk/>
              <pc:sldMasterMk cId="2919082851" sldId="2147483648"/>
              <pc:sldLayoutMk cId="1597941540" sldId="2147483657"/>
              <ac:spMk id="2" creationId="{07F9C43F-8C58-4336-B040-7BF6D5059221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771" v="215"/>
            <ac:spMkLst>
              <pc:docMk/>
              <pc:sldMasterMk cId="2919082851" sldId="2147483648"/>
              <pc:sldLayoutMk cId="1597941540" sldId="2147483657"/>
              <ac:spMk id="3" creationId="{A73E9E08-C75F-41BF-BCE9-4474D2185C4C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771" v="215"/>
            <ac:spMkLst>
              <pc:docMk/>
              <pc:sldMasterMk cId="2919082851" sldId="2147483648"/>
              <pc:sldLayoutMk cId="1597941540" sldId="2147483657"/>
              <ac:spMk id="4" creationId="{D9860478-2B0D-446C-A78F-0017E1343046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1.771" v="215"/>
          <pc:sldLayoutMkLst>
            <pc:docMk/>
            <pc:sldMasterMk cId="2919082851" sldId="2147483648"/>
            <pc:sldLayoutMk cId="3710184758" sldId="2147483659"/>
          </pc:sldLayoutMkLst>
          <pc:spChg chg="mod">
            <ac:chgData name="Juan Sebastian Barreto Jimenez" userId="992f0b31-f776-4a0c-90ae-623253b14f3c" providerId="ADAL" clId="{BBDE8E15-7E6D-4375-8B7F-2AEE9A8545DB}" dt="2020-05-02T16:32:21.771" v="215"/>
            <ac:spMkLst>
              <pc:docMk/>
              <pc:sldMasterMk cId="2919082851" sldId="2147483648"/>
              <pc:sldLayoutMk cId="3710184758" sldId="2147483659"/>
              <ac:spMk id="2" creationId="{6B14740F-B5B2-4CA2-8590-FBF99E0FD4A7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771" v="215"/>
            <ac:spMkLst>
              <pc:docMk/>
              <pc:sldMasterMk cId="2919082851" sldId="2147483648"/>
              <pc:sldLayoutMk cId="3710184758" sldId="2147483659"/>
              <ac:spMk id="3" creationId="{5851F55A-3978-4C66-9C89-BD351453A07C}"/>
            </ac:spMkLst>
          </pc:spChg>
        </pc:sldLayoutChg>
      </pc:sldMasterChg>
      <pc:sldMasterChg chg="modSp modSldLayout">
        <pc:chgData name="Juan Sebastian Barreto Jimenez" userId="992f0b31-f776-4a0c-90ae-623253b14f3c" providerId="ADAL" clId="{BBDE8E15-7E6D-4375-8B7F-2AEE9A8545DB}" dt="2020-05-02T16:32:21.228" v="214"/>
        <pc:sldMasterMkLst>
          <pc:docMk/>
          <pc:sldMasterMk cId="927519598" sldId="2147483660"/>
        </pc:sldMasterMkLst>
        <pc:spChg chg="mod">
          <ac:chgData name="Juan Sebastian Barreto Jimenez" userId="992f0b31-f776-4a0c-90ae-623253b14f3c" providerId="ADAL" clId="{BBDE8E15-7E6D-4375-8B7F-2AEE9A8545DB}" dt="2020-05-02T16:32:21.228" v="214"/>
          <ac:spMkLst>
            <pc:docMk/>
            <pc:sldMasterMk cId="927519598" sldId="2147483660"/>
            <ac:spMk id="2" creationId="{00000000-0000-0000-0000-000000000000}"/>
          </ac:spMkLst>
        </pc:spChg>
        <pc:spChg chg="mod">
          <ac:chgData name="Juan Sebastian Barreto Jimenez" userId="992f0b31-f776-4a0c-90ae-623253b14f3c" providerId="ADAL" clId="{BBDE8E15-7E6D-4375-8B7F-2AEE9A8545DB}" dt="2020-05-02T16:32:21.228" v="214"/>
          <ac:spMkLst>
            <pc:docMk/>
            <pc:sldMasterMk cId="927519598" sldId="2147483660"/>
            <ac:spMk id="3" creationId="{00000000-0000-0000-0000-000000000000}"/>
          </ac:spMkLst>
        </pc:spChg>
        <pc:spChg chg="mod">
          <ac:chgData name="Juan Sebastian Barreto Jimenez" userId="992f0b31-f776-4a0c-90ae-623253b14f3c" providerId="ADAL" clId="{BBDE8E15-7E6D-4375-8B7F-2AEE9A8545DB}" dt="2020-05-02T16:32:21.228" v="214"/>
          <ac:spMkLst>
            <pc:docMk/>
            <pc:sldMasterMk cId="927519598" sldId="2147483660"/>
            <ac:spMk id="4" creationId="{00000000-0000-0000-0000-000000000000}"/>
          </ac:spMkLst>
        </pc:spChg>
        <pc:spChg chg="mod">
          <ac:chgData name="Juan Sebastian Barreto Jimenez" userId="992f0b31-f776-4a0c-90ae-623253b14f3c" providerId="ADAL" clId="{BBDE8E15-7E6D-4375-8B7F-2AEE9A8545DB}" dt="2020-05-02T16:32:21.228" v="214"/>
          <ac:spMkLst>
            <pc:docMk/>
            <pc:sldMasterMk cId="927519598" sldId="2147483660"/>
            <ac:spMk id="5" creationId="{00000000-0000-0000-0000-000000000000}"/>
          </ac:spMkLst>
        </pc:spChg>
        <pc:spChg chg="mod">
          <ac:chgData name="Juan Sebastian Barreto Jimenez" userId="992f0b31-f776-4a0c-90ae-623253b14f3c" providerId="ADAL" clId="{BBDE8E15-7E6D-4375-8B7F-2AEE9A8545DB}" dt="2020-05-02T16:32:21.228" v="214"/>
          <ac:spMkLst>
            <pc:docMk/>
            <pc:sldMasterMk cId="927519598" sldId="2147483660"/>
            <ac:spMk id="6" creationId="{00000000-0000-0000-0000-000000000000}"/>
          </ac:spMkLst>
        </pc:spChg>
        <pc:sldLayoutChg chg="modSp">
          <pc:chgData name="Juan Sebastian Barreto Jimenez" userId="992f0b31-f776-4a0c-90ae-623253b14f3c" providerId="ADAL" clId="{BBDE8E15-7E6D-4375-8B7F-2AEE9A8545DB}" dt="2020-05-02T16:32:21.228" v="214"/>
          <pc:sldLayoutMkLst>
            <pc:docMk/>
            <pc:sldMasterMk cId="927519598" sldId="2147483660"/>
            <pc:sldLayoutMk cId="662214166" sldId="2147483661"/>
          </pc:sldLayoutMkLst>
          <pc:spChg chg="mod">
            <ac:chgData name="Juan Sebastian Barreto Jimenez" userId="992f0b31-f776-4a0c-90ae-623253b14f3c" providerId="ADAL" clId="{BBDE8E15-7E6D-4375-8B7F-2AEE9A8545DB}" dt="2020-05-02T16:32:21.228" v="214"/>
            <ac:spMkLst>
              <pc:docMk/>
              <pc:sldMasterMk cId="927519598" sldId="2147483660"/>
              <pc:sldLayoutMk cId="662214166" sldId="2147483661"/>
              <ac:spMk id="2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228" v="214"/>
            <ac:spMkLst>
              <pc:docMk/>
              <pc:sldMasterMk cId="927519598" sldId="2147483660"/>
              <pc:sldLayoutMk cId="662214166" sldId="2147483661"/>
              <ac:spMk id="3" creationId="{00000000-0000-0000-0000-000000000000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1.228" v="214"/>
          <pc:sldLayoutMkLst>
            <pc:docMk/>
            <pc:sldMasterMk cId="927519598" sldId="2147483660"/>
            <pc:sldLayoutMk cId="2473450107" sldId="2147483663"/>
          </pc:sldLayoutMkLst>
          <pc:spChg chg="mod">
            <ac:chgData name="Juan Sebastian Barreto Jimenez" userId="992f0b31-f776-4a0c-90ae-623253b14f3c" providerId="ADAL" clId="{BBDE8E15-7E6D-4375-8B7F-2AEE9A8545DB}" dt="2020-05-02T16:32:21.228" v="214"/>
            <ac:spMkLst>
              <pc:docMk/>
              <pc:sldMasterMk cId="927519598" sldId="2147483660"/>
              <pc:sldLayoutMk cId="2473450107" sldId="2147483663"/>
              <ac:spMk id="2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228" v="214"/>
            <ac:spMkLst>
              <pc:docMk/>
              <pc:sldMasterMk cId="927519598" sldId="2147483660"/>
              <pc:sldLayoutMk cId="2473450107" sldId="2147483663"/>
              <ac:spMk id="3" creationId="{00000000-0000-0000-0000-000000000000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1.228" v="214"/>
          <pc:sldLayoutMkLst>
            <pc:docMk/>
            <pc:sldMasterMk cId="927519598" sldId="2147483660"/>
            <pc:sldLayoutMk cId="967806186" sldId="2147483664"/>
          </pc:sldLayoutMkLst>
          <pc:spChg chg="mod">
            <ac:chgData name="Juan Sebastian Barreto Jimenez" userId="992f0b31-f776-4a0c-90ae-623253b14f3c" providerId="ADAL" clId="{BBDE8E15-7E6D-4375-8B7F-2AEE9A8545DB}" dt="2020-05-02T16:32:21.228" v="214"/>
            <ac:spMkLst>
              <pc:docMk/>
              <pc:sldMasterMk cId="927519598" sldId="2147483660"/>
              <pc:sldLayoutMk cId="967806186" sldId="2147483664"/>
              <ac:spMk id="3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228" v="214"/>
            <ac:spMkLst>
              <pc:docMk/>
              <pc:sldMasterMk cId="927519598" sldId="2147483660"/>
              <pc:sldLayoutMk cId="967806186" sldId="2147483664"/>
              <ac:spMk id="4" creationId="{00000000-0000-0000-0000-000000000000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1.228" v="214"/>
          <pc:sldLayoutMkLst>
            <pc:docMk/>
            <pc:sldMasterMk cId="927519598" sldId="2147483660"/>
            <pc:sldLayoutMk cId="2019405831" sldId="2147483665"/>
          </pc:sldLayoutMkLst>
          <pc:spChg chg="mod">
            <ac:chgData name="Juan Sebastian Barreto Jimenez" userId="992f0b31-f776-4a0c-90ae-623253b14f3c" providerId="ADAL" clId="{BBDE8E15-7E6D-4375-8B7F-2AEE9A8545DB}" dt="2020-05-02T16:32:21.228" v="214"/>
            <ac:spMkLst>
              <pc:docMk/>
              <pc:sldMasterMk cId="927519598" sldId="2147483660"/>
              <pc:sldLayoutMk cId="2019405831" sldId="2147483665"/>
              <ac:spMk id="2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228" v="214"/>
            <ac:spMkLst>
              <pc:docMk/>
              <pc:sldMasterMk cId="927519598" sldId="2147483660"/>
              <pc:sldLayoutMk cId="2019405831" sldId="2147483665"/>
              <ac:spMk id="3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228" v="214"/>
            <ac:spMkLst>
              <pc:docMk/>
              <pc:sldMasterMk cId="927519598" sldId="2147483660"/>
              <pc:sldLayoutMk cId="2019405831" sldId="2147483665"/>
              <ac:spMk id="4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228" v="214"/>
            <ac:spMkLst>
              <pc:docMk/>
              <pc:sldMasterMk cId="927519598" sldId="2147483660"/>
              <pc:sldLayoutMk cId="2019405831" sldId="2147483665"/>
              <ac:spMk id="5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228" v="214"/>
            <ac:spMkLst>
              <pc:docMk/>
              <pc:sldMasterMk cId="927519598" sldId="2147483660"/>
              <pc:sldLayoutMk cId="2019405831" sldId="2147483665"/>
              <ac:spMk id="6" creationId="{00000000-0000-0000-0000-000000000000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1.228" v="214"/>
          <pc:sldLayoutMkLst>
            <pc:docMk/>
            <pc:sldMasterMk cId="927519598" sldId="2147483660"/>
            <pc:sldLayoutMk cId="1810736089" sldId="2147483668"/>
          </pc:sldLayoutMkLst>
          <pc:spChg chg="mod">
            <ac:chgData name="Juan Sebastian Barreto Jimenez" userId="992f0b31-f776-4a0c-90ae-623253b14f3c" providerId="ADAL" clId="{BBDE8E15-7E6D-4375-8B7F-2AEE9A8545DB}" dt="2020-05-02T16:32:21.228" v="214"/>
            <ac:spMkLst>
              <pc:docMk/>
              <pc:sldMasterMk cId="927519598" sldId="2147483660"/>
              <pc:sldLayoutMk cId="1810736089" sldId="2147483668"/>
              <ac:spMk id="2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228" v="214"/>
            <ac:spMkLst>
              <pc:docMk/>
              <pc:sldMasterMk cId="927519598" sldId="2147483660"/>
              <pc:sldLayoutMk cId="1810736089" sldId="2147483668"/>
              <ac:spMk id="3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228" v="214"/>
            <ac:spMkLst>
              <pc:docMk/>
              <pc:sldMasterMk cId="927519598" sldId="2147483660"/>
              <pc:sldLayoutMk cId="1810736089" sldId="2147483668"/>
              <ac:spMk id="4" creationId="{00000000-0000-0000-0000-000000000000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1.228" v="214"/>
          <pc:sldLayoutMkLst>
            <pc:docMk/>
            <pc:sldMasterMk cId="927519598" sldId="2147483660"/>
            <pc:sldLayoutMk cId="4243874961" sldId="2147483669"/>
          </pc:sldLayoutMkLst>
          <pc:spChg chg="mod">
            <ac:chgData name="Juan Sebastian Barreto Jimenez" userId="992f0b31-f776-4a0c-90ae-623253b14f3c" providerId="ADAL" clId="{BBDE8E15-7E6D-4375-8B7F-2AEE9A8545DB}" dt="2020-05-02T16:32:21.228" v="214"/>
            <ac:spMkLst>
              <pc:docMk/>
              <pc:sldMasterMk cId="927519598" sldId="2147483660"/>
              <pc:sldLayoutMk cId="4243874961" sldId="2147483669"/>
              <ac:spMk id="2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228" v="214"/>
            <ac:spMkLst>
              <pc:docMk/>
              <pc:sldMasterMk cId="927519598" sldId="2147483660"/>
              <pc:sldLayoutMk cId="4243874961" sldId="2147483669"/>
              <ac:spMk id="3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228" v="214"/>
            <ac:spMkLst>
              <pc:docMk/>
              <pc:sldMasterMk cId="927519598" sldId="2147483660"/>
              <pc:sldLayoutMk cId="4243874961" sldId="2147483669"/>
              <ac:spMk id="4" creationId="{00000000-0000-0000-0000-000000000000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1.228" v="214"/>
          <pc:sldLayoutMkLst>
            <pc:docMk/>
            <pc:sldMasterMk cId="927519598" sldId="2147483660"/>
            <pc:sldLayoutMk cId="2712316444" sldId="2147483671"/>
          </pc:sldLayoutMkLst>
          <pc:spChg chg="mod">
            <ac:chgData name="Juan Sebastian Barreto Jimenez" userId="992f0b31-f776-4a0c-90ae-623253b14f3c" providerId="ADAL" clId="{BBDE8E15-7E6D-4375-8B7F-2AEE9A8545DB}" dt="2020-05-02T16:32:21.228" v="214"/>
            <ac:spMkLst>
              <pc:docMk/>
              <pc:sldMasterMk cId="927519598" sldId="2147483660"/>
              <pc:sldLayoutMk cId="2712316444" sldId="2147483671"/>
              <ac:spMk id="2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1.228" v="214"/>
            <ac:spMkLst>
              <pc:docMk/>
              <pc:sldMasterMk cId="927519598" sldId="2147483660"/>
              <pc:sldLayoutMk cId="2712316444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Juan Sebastian Barreto Jimenez" userId="992f0b31-f776-4a0c-90ae-623253b14f3c" providerId="ADAL" clId="{BBDE8E15-7E6D-4375-8B7F-2AEE9A8545DB}" dt="2020-05-02T16:32:20.741" v="213"/>
        <pc:sldMasterMkLst>
          <pc:docMk/>
          <pc:sldMasterMk cId="3453066279" sldId="2147483672"/>
        </pc:sldMasterMkLst>
        <pc:spChg chg="mod">
          <ac:chgData name="Juan Sebastian Barreto Jimenez" userId="992f0b31-f776-4a0c-90ae-623253b14f3c" providerId="ADAL" clId="{BBDE8E15-7E6D-4375-8B7F-2AEE9A8545DB}" dt="2020-05-02T16:32:20.741" v="213"/>
          <ac:spMkLst>
            <pc:docMk/>
            <pc:sldMasterMk cId="3453066279" sldId="2147483672"/>
            <ac:spMk id="2" creationId="{00000000-0000-0000-0000-000000000000}"/>
          </ac:spMkLst>
        </pc:spChg>
        <pc:spChg chg="mod">
          <ac:chgData name="Juan Sebastian Barreto Jimenez" userId="992f0b31-f776-4a0c-90ae-623253b14f3c" providerId="ADAL" clId="{BBDE8E15-7E6D-4375-8B7F-2AEE9A8545DB}" dt="2020-05-02T16:32:20.741" v="213"/>
          <ac:spMkLst>
            <pc:docMk/>
            <pc:sldMasterMk cId="3453066279" sldId="2147483672"/>
            <ac:spMk id="3" creationId="{00000000-0000-0000-0000-000000000000}"/>
          </ac:spMkLst>
        </pc:spChg>
        <pc:spChg chg="mod">
          <ac:chgData name="Juan Sebastian Barreto Jimenez" userId="992f0b31-f776-4a0c-90ae-623253b14f3c" providerId="ADAL" clId="{BBDE8E15-7E6D-4375-8B7F-2AEE9A8545DB}" dt="2020-05-02T16:32:20.741" v="213"/>
          <ac:spMkLst>
            <pc:docMk/>
            <pc:sldMasterMk cId="3453066279" sldId="2147483672"/>
            <ac:spMk id="4" creationId="{00000000-0000-0000-0000-000000000000}"/>
          </ac:spMkLst>
        </pc:spChg>
        <pc:spChg chg="mod">
          <ac:chgData name="Juan Sebastian Barreto Jimenez" userId="992f0b31-f776-4a0c-90ae-623253b14f3c" providerId="ADAL" clId="{BBDE8E15-7E6D-4375-8B7F-2AEE9A8545DB}" dt="2020-05-02T16:32:20.741" v="213"/>
          <ac:spMkLst>
            <pc:docMk/>
            <pc:sldMasterMk cId="3453066279" sldId="2147483672"/>
            <ac:spMk id="5" creationId="{00000000-0000-0000-0000-000000000000}"/>
          </ac:spMkLst>
        </pc:spChg>
        <pc:spChg chg="mod">
          <ac:chgData name="Juan Sebastian Barreto Jimenez" userId="992f0b31-f776-4a0c-90ae-623253b14f3c" providerId="ADAL" clId="{BBDE8E15-7E6D-4375-8B7F-2AEE9A8545DB}" dt="2020-05-02T16:32:20.741" v="213"/>
          <ac:spMkLst>
            <pc:docMk/>
            <pc:sldMasterMk cId="3453066279" sldId="2147483672"/>
            <ac:spMk id="6" creationId="{00000000-0000-0000-0000-000000000000}"/>
          </ac:spMkLst>
        </pc:spChg>
        <pc:sldLayoutChg chg="modSp">
          <pc:chgData name="Juan Sebastian Barreto Jimenez" userId="992f0b31-f776-4a0c-90ae-623253b14f3c" providerId="ADAL" clId="{BBDE8E15-7E6D-4375-8B7F-2AEE9A8545DB}" dt="2020-05-02T16:32:20.741" v="213"/>
          <pc:sldLayoutMkLst>
            <pc:docMk/>
            <pc:sldMasterMk cId="3453066279" sldId="2147483672"/>
            <pc:sldLayoutMk cId="1556169368" sldId="2147483673"/>
          </pc:sldLayoutMkLst>
          <pc:spChg chg="mod">
            <ac:chgData name="Juan Sebastian Barreto Jimenez" userId="992f0b31-f776-4a0c-90ae-623253b14f3c" providerId="ADAL" clId="{BBDE8E15-7E6D-4375-8B7F-2AEE9A8545DB}" dt="2020-05-02T16:32:20.741" v="213"/>
            <ac:spMkLst>
              <pc:docMk/>
              <pc:sldMasterMk cId="3453066279" sldId="2147483672"/>
              <pc:sldLayoutMk cId="1556169368" sldId="2147483673"/>
              <ac:spMk id="2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741" v="213"/>
            <ac:spMkLst>
              <pc:docMk/>
              <pc:sldMasterMk cId="3453066279" sldId="2147483672"/>
              <pc:sldLayoutMk cId="1556169368" sldId="2147483673"/>
              <ac:spMk id="3" creationId="{00000000-0000-0000-0000-000000000000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0.741" v="213"/>
          <pc:sldLayoutMkLst>
            <pc:docMk/>
            <pc:sldMasterMk cId="3453066279" sldId="2147483672"/>
            <pc:sldLayoutMk cId="2870952362" sldId="2147483675"/>
          </pc:sldLayoutMkLst>
          <pc:spChg chg="mod">
            <ac:chgData name="Juan Sebastian Barreto Jimenez" userId="992f0b31-f776-4a0c-90ae-623253b14f3c" providerId="ADAL" clId="{BBDE8E15-7E6D-4375-8B7F-2AEE9A8545DB}" dt="2020-05-02T16:32:20.741" v="213"/>
            <ac:spMkLst>
              <pc:docMk/>
              <pc:sldMasterMk cId="3453066279" sldId="2147483672"/>
              <pc:sldLayoutMk cId="2870952362" sldId="2147483675"/>
              <ac:spMk id="2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741" v="213"/>
            <ac:spMkLst>
              <pc:docMk/>
              <pc:sldMasterMk cId="3453066279" sldId="2147483672"/>
              <pc:sldLayoutMk cId="2870952362" sldId="2147483675"/>
              <ac:spMk id="3" creationId="{00000000-0000-0000-0000-000000000000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0.741" v="213"/>
          <pc:sldLayoutMkLst>
            <pc:docMk/>
            <pc:sldMasterMk cId="3453066279" sldId="2147483672"/>
            <pc:sldLayoutMk cId="4042243903" sldId="2147483676"/>
          </pc:sldLayoutMkLst>
          <pc:spChg chg="mod">
            <ac:chgData name="Juan Sebastian Barreto Jimenez" userId="992f0b31-f776-4a0c-90ae-623253b14f3c" providerId="ADAL" clId="{BBDE8E15-7E6D-4375-8B7F-2AEE9A8545DB}" dt="2020-05-02T16:32:20.741" v="213"/>
            <ac:spMkLst>
              <pc:docMk/>
              <pc:sldMasterMk cId="3453066279" sldId="2147483672"/>
              <pc:sldLayoutMk cId="4042243903" sldId="2147483676"/>
              <ac:spMk id="3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741" v="213"/>
            <ac:spMkLst>
              <pc:docMk/>
              <pc:sldMasterMk cId="3453066279" sldId="2147483672"/>
              <pc:sldLayoutMk cId="4042243903" sldId="2147483676"/>
              <ac:spMk id="4" creationId="{00000000-0000-0000-0000-000000000000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0.741" v="213"/>
          <pc:sldLayoutMkLst>
            <pc:docMk/>
            <pc:sldMasterMk cId="3453066279" sldId="2147483672"/>
            <pc:sldLayoutMk cId="4029063043" sldId="2147483677"/>
          </pc:sldLayoutMkLst>
          <pc:spChg chg="mod">
            <ac:chgData name="Juan Sebastian Barreto Jimenez" userId="992f0b31-f776-4a0c-90ae-623253b14f3c" providerId="ADAL" clId="{BBDE8E15-7E6D-4375-8B7F-2AEE9A8545DB}" dt="2020-05-02T16:32:20.741" v="213"/>
            <ac:spMkLst>
              <pc:docMk/>
              <pc:sldMasterMk cId="3453066279" sldId="2147483672"/>
              <pc:sldLayoutMk cId="4029063043" sldId="2147483677"/>
              <ac:spMk id="2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741" v="213"/>
            <ac:spMkLst>
              <pc:docMk/>
              <pc:sldMasterMk cId="3453066279" sldId="2147483672"/>
              <pc:sldLayoutMk cId="4029063043" sldId="2147483677"/>
              <ac:spMk id="3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741" v="213"/>
            <ac:spMkLst>
              <pc:docMk/>
              <pc:sldMasterMk cId="3453066279" sldId="2147483672"/>
              <pc:sldLayoutMk cId="4029063043" sldId="2147483677"/>
              <ac:spMk id="4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741" v="213"/>
            <ac:spMkLst>
              <pc:docMk/>
              <pc:sldMasterMk cId="3453066279" sldId="2147483672"/>
              <pc:sldLayoutMk cId="4029063043" sldId="2147483677"/>
              <ac:spMk id="5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741" v="213"/>
            <ac:spMkLst>
              <pc:docMk/>
              <pc:sldMasterMk cId="3453066279" sldId="2147483672"/>
              <pc:sldLayoutMk cId="4029063043" sldId="2147483677"/>
              <ac:spMk id="6" creationId="{00000000-0000-0000-0000-000000000000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0.741" v="213"/>
          <pc:sldLayoutMkLst>
            <pc:docMk/>
            <pc:sldMasterMk cId="3453066279" sldId="2147483672"/>
            <pc:sldLayoutMk cId="1800283093" sldId="2147483680"/>
          </pc:sldLayoutMkLst>
          <pc:spChg chg="mod">
            <ac:chgData name="Juan Sebastian Barreto Jimenez" userId="992f0b31-f776-4a0c-90ae-623253b14f3c" providerId="ADAL" clId="{BBDE8E15-7E6D-4375-8B7F-2AEE9A8545DB}" dt="2020-05-02T16:32:20.741" v="213"/>
            <ac:spMkLst>
              <pc:docMk/>
              <pc:sldMasterMk cId="3453066279" sldId="2147483672"/>
              <pc:sldLayoutMk cId="1800283093" sldId="2147483680"/>
              <ac:spMk id="2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741" v="213"/>
            <ac:spMkLst>
              <pc:docMk/>
              <pc:sldMasterMk cId="3453066279" sldId="2147483672"/>
              <pc:sldLayoutMk cId="1800283093" sldId="2147483680"/>
              <ac:spMk id="3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741" v="213"/>
            <ac:spMkLst>
              <pc:docMk/>
              <pc:sldMasterMk cId="3453066279" sldId="2147483672"/>
              <pc:sldLayoutMk cId="1800283093" sldId="2147483680"/>
              <ac:spMk id="4" creationId="{00000000-0000-0000-0000-000000000000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0.741" v="213"/>
          <pc:sldLayoutMkLst>
            <pc:docMk/>
            <pc:sldMasterMk cId="3453066279" sldId="2147483672"/>
            <pc:sldLayoutMk cId="3223444427" sldId="2147483681"/>
          </pc:sldLayoutMkLst>
          <pc:spChg chg="mod">
            <ac:chgData name="Juan Sebastian Barreto Jimenez" userId="992f0b31-f776-4a0c-90ae-623253b14f3c" providerId="ADAL" clId="{BBDE8E15-7E6D-4375-8B7F-2AEE9A8545DB}" dt="2020-05-02T16:32:20.741" v="213"/>
            <ac:spMkLst>
              <pc:docMk/>
              <pc:sldMasterMk cId="3453066279" sldId="2147483672"/>
              <pc:sldLayoutMk cId="3223444427" sldId="2147483681"/>
              <ac:spMk id="2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741" v="213"/>
            <ac:spMkLst>
              <pc:docMk/>
              <pc:sldMasterMk cId="3453066279" sldId="2147483672"/>
              <pc:sldLayoutMk cId="3223444427" sldId="2147483681"/>
              <ac:spMk id="3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741" v="213"/>
            <ac:spMkLst>
              <pc:docMk/>
              <pc:sldMasterMk cId="3453066279" sldId="2147483672"/>
              <pc:sldLayoutMk cId="3223444427" sldId="2147483681"/>
              <ac:spMk id="4" creationId="{00000000-0000-0000-0000-000000000000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0.741" v="213"/>
          <pc:sldLayoutMkLst>
            <pc:docMk/>
            <pc:sldMasterMk cId="3453066279" sldId="2147483672"/>
            <pc:sldLayoutMk cId="3526239947" sldId="2147483683"/>
          </pc:sldLayoutMkLst>
          <pc:spChg chg="mod">
            <ac:chgData name="Juan Sebastian Barreto Jimenez" userId="992f0b31-f776-4a0c-90ae-623253b14f3c" providerId="ADAL" clId="{BBDE8E15-7E6D-4375-8B7F-2AEE9A8545DB}" dt="2020-05-02T16:32:20.741" v="213"/>
            <ac:spMkLst>
              <pc:docMk/>
              <pc:sldMasterMk cId="3453066279" sldId="2147483672"/>
              <pc:sldLayoutMk cId="3526239947" sldId="2147483683"/>
              <ac:spMk id="2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741" v="213"/>
            <ac:spMkLst>
              <pc:docMk/>
              <pc:sldMasterMk cId="3453066279" sldId="2147483672"/>
              <pc:sldLayoutMk cId="3526239947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Juan Sebastian Barreto Jimenez" userId="992f0b31-f776-4a0c-90ae-623253b14f3c" providerId="ADAL" clId="{BBDE8E15-7E6D-4375-8B7F-2AEE9A8545DB}" dt="2020-05-02T16:32:20.334" v="212"/>
        <pc:sldMasterMkLst>
          <pc:docMk/>
          <pc:sldMasterMk cId="4073097755" sldId="2147483684"/>
        </pc:sldMasterMkLst>
        <pc:spChg chg="mod">
          <ac:chgData name="Juan Sebastian Barreto Jimenez" userId="992f0b31-f776-4a0c-90ae-623253b14f3c" providerId="ADAL" clId="{BBDE8E15-7E6D-4375-8B7F-2AEE9A8545DB}" dt="2020-05-02T16:32:20.334" v="212"/>
          <ac:spMkLst>
            <pc:docMk/>
            <pc:sldMasterMk cId="4073097755" sldId="2147483684"/>
            <ac:spMk id="2" creationId="{00000000-0000-0000-0000-000000000000}"/>
          </ac:spMkLst>
        </pc:spChg>
        <pc:spChg chg="mod">
          <ac:chgData name="Juan Sebastian Barreto Jimenez" userId="992f0b31-f776-4a0c-90ae-623253b14f3c" providerId="ADAL" clId="{BBDE8E15-7E6D-4375-8B7F-2AEE9A8545DB}" dt="2020-05-02T16:32:20.334" v="212"/>
          <ac:spMkLst>
            <pc:docMk/>
            <pc:sldMasterMk cId="4073097755" sldId="2147483684"/>
            <ac:spMk id="3" creationId="{00000000-0000-0000-0000-000000000000}"/>
          </ac:spMkLst>
        </pc:spChg>
        <pc:spChg chg="mod">
          <ac:chgData name="Juan Sebastian Barreto Jimenez" userId="992f0b31-f776-4a0c-90ae-623253b14f3c" providerId="ADAL" clId="{BBDE8E15-7E6D-4375-8B7F-2AEE9A8545DB}" dt="2020-05-02T16:32:20.334" v="212"/>
          <ac:spMkLst>
            <pc:docMk/>
            <pc:sldMasterMk cId="4073097755" sldId="2147483684"/>
            <ac:spMk id="4" creationId="{00000000-0000-0000-0000-000000000000}"/>
          </ac:spMkLst>
        </pc:spChg>
        <pc:spChg chg="mod">
          <ac:chgData name="Juan Sebastian Barreto Jimenez" userId="992f0b31-f776-4a0c-90ae-623253b14f3c" providerId="ADAL" clId="{BBDE8E15-7E6D-4375-8B7F-2AEE9A8545DB}" dt="2020-05-02T16:32:20.334" v="212"/>
          <ac:spMkLst>
            <pc:docMk/>
            <pc:sldMasterMk cId="4073097755" sldId="2147483684"/>
            <ac:spMk id="5" creationId="{00000000-0000-0000-0000-000000000000}"/>
          </ac:spMkLst>
        </pc:spChg>
        <pc:spChg chg="mod">
          <ac:chgData name="Juan Sebastian Barreto Jimenez" userId="992f0b31-f776-4a0c-90ae-623253b14f3c" providerId="ADAL" clId="{BBDE8E15-7E6D-4375-8B7F-2AEE9A8545DB}" dt="2020-05-02T16:32:20.334" v="212"/>
          <ac:spMkLst>
            <pc:docMk/>
            <pc:sldMasterMk cId="4073097755" sldId="2147483684"/>
            <ac:spMk id="6" creationId="{00000000-0000-0000-0000-000000000000}"/>
          </ac:spMkLst>
        </pc:spChg>
        <pc:sldLayoutChg chg="modSp">
          <pc:chgData name="Juan Sebastian Barreto Jimenez" userId="992f0b31-f776-4a0c-90ae-623253b14f3c" providerId="ADAL" clId="{BBDE8E15-7E6D-4375-8B7F-2AEE9A8545DB}" dt="2020-05-02T16:32:20.334" v="212"/>
          <pc:sldLayoutMkLst>
            <pc:docMk/>
            <pc:sldMasterMk cId="4073097755" sldId="2147483684"/>
            <pc:sldLayoutMk cId="1357029526" sldId="2147483685"/>
          </pc:sldLayoutMkLst>
          <pc:spChg chg="mod">
            <ac:chgData name="Juan Sebastian Barreto Jimenez" userId="992f0b31-f776-4a0c-90ae-623253b14f3c" providerId="ADAL" clId="{BBDE8E15-7E6D-4375-8B7F-2AEE9A8545DB}" dt="2020-05-02T16:32:20.334" v="212"/>
            <ac:spMkLst>
              <pc:docMk/>
              <pc:sldMasterMk cId="4073097755" sldId="2147483684"/>
              <pc:sldLayoutMk cId="1357029526" sldId="2147483685"/>
              <ac:spMk id="2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334" v="212"/>
            <ac:spMkLst>
              <pc:docMk/>
              <pc:sldMasterMk cId="4073097755" sldId="2147483684"/>
              <pc:sldLayoutMk cId="1357029526" sldId="2147483685"/>
              <ac:spMk id="3" creationId="{00000000-0000-0000-0000-000000000000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0.334" v="212"/>
          <pc:sldLayoutMkLst>
            <pc:docMk/>
            <pc:sldMasterMk cId="4073097755" sldId="2147483684"/>
            <pc:sldLayoutMk cId="3443108092" sldId="2147483687"/>
          </pc:sldLayoutMkLst>
          <pc:spChg chg="mod">
            <ac:chgData name="Juan Sebastian Barreto Jimenez" userId="992f0b31-f776-4a0c-90ae-623253b14f3c" providerId="ADAL" clId="{BBDE8E15-7E6D-4375-8B7F-2AEE9A8545DB}" dt="2020-05-02T16:32:20.334" v="212"/>
            <ac:spMkLst>
              <pc:docMk/>
              <pc:sldMasterMk cId="4073097755" sldId="2147483684"/>
              <pc:sldLayoutMk cId="3443108092" sldId="2147483687"/>
              <ac:spMk id="2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334" v="212"/>
            <ac:spMkLst>
              <pc:docMk/>
              <pc:sldMasterMk cId="4073097755" sldId="2147483684"/>
              <pc:sldLayoutMk cId="3443108092" sldId="2147483687"/>
              <ac:spMk id="3" creationId="{00000000-0000-0000-0000-000000000000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0.334" v="212"/>
          <pc:sldLayoutMkLst>
            <pc:docMk/>
            <pc:sldMasterMk cId="4073097755" sldId="2147483684"/>
            <pc:sldLayoutMk cId="2134374578" sldId="2147483688"/>
          </pc:sldLayoutMkLst>
          <pc:spChg chg="mod">
            <ac:chgData name="Juan Sebastian Barreto Jimenez" userId="992f0b31-f776-4a0c-90ae-623253b14f3c" providerId="ADAL" clId="{BBDE8E15-7E6D-4375-8B7F-2AEE9A8545DB}" dt="2020-05-02T16:32:20.334" v="212"/>
            <ac:spMkLst>
              <pc:docMk/>
              <pc:sldMasterMk cId="4073097755" sldId="2147483684"/>
              <pc:sldLayoutMk cId="2134374578" sldId="2147483688"/>
              <ac:spMk id="3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334" v="212"/>
            <ac:spMkLst>
              <pc:docMk/>
              <pc:sldMasterMk cId="4073097755" sldId="2147483684"/>
              <pc:sldLayoutMk cId="2134374578" sldId="2147483688"/>
              <ac:spMk id="4" creationId="{00000000-0000-0000-0000-000000000000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0.334" v="212"/>
          <pc:sldLayoutMkLst>
            <pc:docMk/>
            <pc:sldMasterMk cId="4073097755" sldId="2147483684"/>
            <pc:sldLayoutMk cId="1325457383" sldId="2147483689"/>
          </pc:sldLayoutMkLst>
          <pc:spChg chg="mod">
            <ac:chgData name="Juan Sebastian Barreto Jimenez" userId="992f0b31-f776-4a0c-90ae-623253b14f3c" providerId="ADAL" clId="{BBDE8E15-7E6D-4375-8B7F-2AEE9A8545DB}" dt="2020-05-02T16:32:20.334" v="212"/>
            <ac:spMkLst>
              <pc:docMk/>
              <pc:sldMasterMk cId="4073097755" sldId="2147483684"/>
              <pc:sldLayoutMk cId="1325457383" sldId="2147483689"/>
              <ac:spMk id="2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334" v="212"/>
            <ac:spMkLst>
              <pc:docMk/>
              <pc:sldMasterMk cId="4073097755" sldId="2147483684"/>
              <pc:sldLayoutMk cId="1325457383" sldId="2147483689"/>
              <ac:spMk id="3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334" v="212"/>
            <ac:spMkLst>
              <pc:docMk/>
              <pc:sldMasterMk cId="4073097755" sldId="2147483684"/>
              <pc:sldLayoutMk cId="1325457383" sldId="2147483689"/>
              <ac:spMk id="4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334" v="212"/>
            <ac:spMkLst>
              <pc:docMk/>
              <pc:sldMasterMk cId="4073097755" sldId="2147483684"/>
              <pc:sldLayoutMk cId="1325457383" sldId="2147483689"/>
              <ac:spMk id="5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334" v="212"/>
            <ac:spMkLst>
              <pc:docMk/>
              <pc:sldMasterMk cId="4073097755" sldId="2147483684"/>
              <pc:sldLayoutMk cId="1325457383" sldId="2147483689"/>
              <ac:spMk id="6" creationId="{00000000-0000-0000-0000-000000000000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0.334" v="212"/>
          <pc:sldLayoutMkLst>
            <pc:docMk/>
            <pc:sldMasterMk cId="4073097755" sldId="2147483684"/>
            <pc:sldLayoutMk cId="4267978122" sldId="2147483692"/>
          </pc:sldLayoutMkLst>
          <pc:spChg chg="mod">
            <ac:chgData name="Juan Sebastian Barreto Jimenez" userId="992f0b31-f776-4a0c-90ae-623253b14f3c" providerId="ADAL" clId="{BBDE8E15-7E6D-4375-8B7F-2AEE9A8545DB}" dt="2020-05-02T16:32:20.334" v="212"/>
            <ac:spMkLst>
              <pc:docMk/>
              <pc:sldMasterMk cId="4073097755" sldId="2147483684"/>
              <pc:sldLayoutMk cId="4267978122" sldId="2147483692"/>
              <ac:spMk id="2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334" v="212"/>
            <ac:spMkLst>
              <pc:docMk/>
              <pc:sldMasterMk cId="4073097755" sldId="2147483684"/>
              <pc:sldLayoutMk cId="4267978122" sldId="2147483692"/>
              <ac:spMk id="3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334" v="212"/>
            <ac:spMkLst>
              <pc:docMk/>
              <pc:sldMasterMk cId="4073097755" sldId="2147483684"/>
              <pc:sldLayoutMk cId="4267978122" sldId="2147483692"/>
              <ac:spMk id="4" creationId="{00000000-0000-0000-0000-000000000000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0.334" v="212"/>
          <pc:sldLayoutMkLst>
            <pc:docMk/>
            <pc:sldMasterMk cId="4073097755" sldId="2147483684"/>
            <pc:sldLayoutMk cId="4203053276" sldId="2147483693"/>
          </pc:sldLayoutMkLst>
          <pc:spChg chg="mod">
            <ac:chgData name="Juan Sebastian Barreto Jimenez" userId="992f0b31-f776-4a0c-90ae-623253b14f3c" providerId="ADAL" clId="{BBDE8E15-7E6D-4375-8B7F-2AEE9A8545DB}" dt="2020-05-02T16:32:20.334" v="212"/>
            <ac:spMkLst>
              <pc:docMk/>
              <pc:sldMasterMk cId="4073097755" sldId="2147483684"/>
              <pc:sldLayoutMk cId="4203053276" sldId="2147483693"/>
              <ac:spMk id="2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334" v="212"/>
            <ac:spMkLst>
              <pc:docMk/>
              <pc:sldMasterMk cId="4073097755" sldId="2147483684"/>
              <pc:sldLayoutMk cId="4203053276" sldId="2147483693"/>
              <ac:spMk id="3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334" v="212"/>
            <ac:spMkLst>
              <pc:docMk/>
              <pc:sldMasterMk cId="4073097755" sldId="2147483684"/>
              <pc:sldLayoutMk cId="4203053276" sldId="2147483693"/>
              <ac:spMk id="4" creationId="{00000000-0000-0000-0000-000000000000}"/>
            </ac:spMkLst>
          </pc:spChg>
        </pc:sldLayoutChg>
        <pc:sldLayoutChg chg="modSp">
          <pc:chgData name="Juan Sebastian Barreto Jimenez" userId="992f0b31-f776-4a0c-90ae-623253b14f3c" providerId="ADAL" clId="{BBDE8E15-7E6D-4375-8B7F-2AEE9A8545DB}" dt="2020-05-02T16:32:20.334" v="212"/>
          <pc:sldLayoutMkLst>
            <pc:docMk/>
            <pc:sldMasterMk cId="4073097755" sldId="2147483684"/>
            <pc:sldLayoutMk cId="1475585760" sldId="2147483695"/>
          </pc:sldLayoutMkLst>
          <pc:spChg chg="mod">
            <ac:chgData name="Juan Sebastian Barreto Jimenez" userId="992f0b31-f776-4a0c-90ae-623253b14f3c" providerId="ADAL" clId="{BBDE8E15-7E6D-4375-8B7F-2AEE9A8545DB}" dt="2020-05-02T16:32:20.334" v="212"/>
            <ac:spMkLst>
              <pc:docMk/>
              <pc:sldMasterMk cId="4073097755" sldId="2147483684"/>
              <pc:sldLayoutMk cId="1475585760" sldId="2147483695"/>
              <ac:spMk id="2" creationId="{00000000-0000-0000-0000-000000000000}"/>
            </ac:spMkLst>
          </pc:spChg>
          <pc:spChg chg="mod">
            <ac:chgData name="Juan Sebastian Barreto Jimenez" userId="992f0b31-f776-4a0c-90ae-623253b14f3c" providerId="ADAL" clId="{BBDE8E15-7E6D-4375-8B7F-2AEE9A8545DB}" dt="2020-05-02T16:32:20.334" v="212"/>
            <ac:spMkLst>
              <pc:docMk/>
              <pc:sldMasterMk cId="4073097755" sldId="2147483684"/>
              <pc:sldLayoutMk cId="1475585760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Gina Catalina Baquero Mojica" userId="S::ginabaquero@javeriana.edu.co::79b091ec-2d68-4419-b733-b07cd71d8955" providerId="AD" clId="Web-{CC46053F-B6C7-E1D7-2082-3FE7A5AA6247}"/>
    <pc:docChg chg="modSld">
      <pc:chgData name="Gina Catalina Baquero Mojica" userId="S::ginabaquero@javeriana.edu.co::79b091ec-2d68-4419-b733-b07cd71d8955" providerId="AD" clId="Web-{CC46053F-B6C7-E1D7-2082-3FE7A5AA6247}" dt="2020-04-30T13:14:26.302" v="2" actId="20577"/>
      <pc:docMkLst>
        <pc:docMk/>
      </pc:docMkLst>
      <pc:sldChg chg="modSp">
        <pc:chgData name="Gina Catalina Baquero Mojica" userId="S::ginabaquero@javeriana.edu.co::79b091ec-2d68-4419-b733-b07cd71d8955" providerId="AD" clId="Web-{CC46053F-B6C7-E1D7-2082-3FE7A5AA6247}" dt="2020-04-30T13:14:26.302" v="2" actId="20577"/>
        <pc:sldMkLst>
          <pc:docMk/>
          <pc:sldMk cId="3796707746" sldId="259"/>
        </pc:sldMkLst>
        <pc:spChg chg="mod">
          <ac:chgData name="Gina Catalina Baquero Mojica" userId="S::ginabaquero@javeriana.edu.co::79b091ec-2d68-4419-b733-b07cd71d8955" providerId="AD" clId="Web-{CC46053F-B6C7-E1D7-2082-3FE7A5AA6247}" dt="2020-04-30T13:14:26.302" v="2" actId="20577"/>
          <ac:spMkLst>
            <pc:docMk/>
            <pc:sldMk cId="3796707746" sldId="259"/>
            <ac:spMk id="3" creationId="{11D448EC-244E-43D3-981B-943BF9B5FBBD}"/>
          </ac:spMkLst>
        </pc:spChg>
      </pc:sldChg>
    </pc:docChg>
  </pc:docChgLst>
  <pc:docChgLst>
    <pc:chgData name="Juan Sebastian Barreto Jimenez" userId="992f0b31-f776-4a0c-90ae-623253b14f3c" providerId="ADAL" clId="{6AC0B4A9-D502-5645-AFC2-8A63B9EE8D44}"/>
    <pc:docChg chg="modSld">
      <pc:chgData name="Juan Sebastian Barreto Jimenez" userId="992f0b31-f776-4a0c-90ae-623253b14f3c" providerId="ADAL" clId="{6AC0B4A9-D502-5645-AFC2-8A63B9EE8D44}" dt="2020-04-30T12:09:29.846" v="3" actId="20577"/>
      <pc:docMkLst>
        <pc:docMk/>
      </pc:docMkLst>
      <pc:sldChg chg="modSp">
        <pc:chgData name="Juan Sebastian Barreto Jimenez" userId="992f0b31-f776-4a0c-90ae-623253b14f3c" providerId="ADAL" clId="{6AC0B4A9-D502-5645-AFC2-8A63B9EE8D44}" dt="2020-04-30T12:09:29.846" v="3" actId="20577"/>
        <pc:sldMkLst>
          <pc:docMk/>
          <pc:sldMk cId="4150192558" sldId="256"/>
        </pc:sldMkLst>
        <pc:spChg chg="mod">
          <ac:chgData name="Juan Sebastian Barreto Jimenez" userId="992f0b31-f776-4a0c-90ae-623253b14f3c" providerId="ADAL" clId="{6AC0B4A9-D502-5645-AFC2-8A63B9EE8D44}" dt="2020-04-30T12:09:29.846" v="3" actId="20577"/>
          <ac:spMkLst>
            <pc:docMk/>
            <pc:sldMk cId="4150192558" sldId="256"/>
            <ac:spMk id="57" creationId="{651A727E-E33B-4FFF-BB25-6A49609F9A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4D9C5-111B-4535-873E-11FFFEA22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E6BB45-250C-4B3F-9840-601128759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45A3CC-72EC-4023-A1DF-8DD40F47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1C1-7F50-4E77-AA22-ADAC9AD78C36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30C6D-B612-4DD2-98A3-EA8F215E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05B3BA-1028-4E5F-A923-91091BE0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D1A8-7DFE-427D-AC05-C7AB1094B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210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5651A-F487-4778-B8E1-C4BBE784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1C2CDD-6316-4FCC-9A77-43FD46CB0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53B48-69D1-4419-A936-DDFC9B44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1C1-7F50-4E77-AA22-ADAC9AD78C36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1B74A1-B5DB-4C07-841B-D74EC4CB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D178F-70BC-4DD0-A9EF-13E9A57F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D1A8-7DFE-427D-AC05-C7AB1094B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653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14740F-B5B2-4CA2-8590-FBF99E0FD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51F55A-3978-4C66-9C89-BD351453A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0D6D1F-9DCB-4B5A-A7FF-387E15F2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1C1-7F50-4E77-AA22-ADAC9AD78C36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A2679F-11CE-40B6-969A-76478C47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118CA-7DA7-49DC-B85D-BAE2A7A2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D1A8-7DFE-427D-AC05-C7AB1094B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018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A7DEF-5AF0-40B0-B83D-EA968497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83FB98-FBE1-4862-B450-E025F66FD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E7242A-7241-47E1-84F5-4859C546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1C1-7F50-4E77-AA22-ADAC9AD78C36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918909-7064-460F-B3FA-96CB376E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382511-9F12-4E5B-905F-BC5EBA6D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D1A8-7DFE-427D-AC05-C7AB1094B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579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DD8DD-65F4-4576-A6A9-27082E8F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DEE21A-AB66-4571-A10B-9342A0E9D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36BFC9-1E25-4C2C-91B5-34B1E7E7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1C1-7F50-4E77-AA22-ADAC9AD78C36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C6DA2F-A2C0-44C5-8291-4FC9914B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28E6F7-CDE2-4DCF-A8E1-2A0F5771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D1A8-7DFE-427D-AC05-C7AB1094B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151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558C9-F812-4352-AE07-34B485E4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0688A-EE4F-46AB-955B-526FCC72C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9AE6AD-C033-434E-8AC6-BE10500B5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D9C4A9-E058-416F-8C6D-97DE3C8C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1C1-7F50-4E77-AA22-ADAC9AD78C36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CBEBB5-82F1-4B19-A602-9708C9B4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7B5CA9-CD66-4ECC-ADC6-F55A031D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D1A8-7DFE-427D-AC05-C7AB1094B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4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5FC0F-E7DD-4BF5-AB56-A09D1FE0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E9DA51-DE1F-4141-82A9-598035526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7EED81-9CB0-4CA7-AF07-9A5D3D74C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597FD7-1195-4882-A445-C2E8064CF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8A6888-CD90-46B7-BDD1-068131C54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41E48A-8092-4A90-B449-FC824FF3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1C1-7F50-4E77-AA22-ADAC9AD78C36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5D39B5-A67C-4C43-B2AB-C4E334D8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2A6E1B-ADD3-4A61-825F-BFDB08CC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D1A8-7DFE-427D-AC05-C7AB1094B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5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9A2E5-3C84-4B85-A218-B9F07619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E9207E-5E25-4A53-A38B-DC35D7F4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1C1-7F50-4E77-AA22-ADAC9AD78C36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E75AAE-F764-4A87-AFB5-AF27A8C7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20D482-8A85-4D5F-9CA7-F966778D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D1A8-7DFE-427D-AC05-C7AB1094B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595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C582E5-F25C-475F-8A28-5ECFFC8B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1C1-7F50-4E77-AA22-ADAC9AD78C36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CADE52-3A20-46BE-8845-AE8C23F8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B05927-08D5-45FA-9AF4-9668B05A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D1A8-7DFE-427D-AC05-C7AB1094B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258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A52D2-445B-4B51-82EF-6F77CF4C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1FB5FC-8133-4F85-9327-DDFD9EDA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AAB7DC-5051-48C8-A1BC-AE0ABB23C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78FED2-5FBA-449D-8C7E-CA39C7EB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1C1-7F50-4E77-AA22-ADAC9AD78C36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4D9DA5-26EE-4334-BCA0-2BC2A5C5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59188D-895C-49DA-BB1B-7F14FD97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D1A8-7DFE-427D-AC05-C7AB1094B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42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9C43F-8C58-4336-B040-7BF6D505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3E9E08-C75F-41BF-BCE9-4474D2185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860478-2B0D-446C-A78F-0017E1343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371C81-7C06-4C73-88FF-9DF94D1C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1C1-7F50-4E77-AA22-ADAC9AD78C36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AA161F-40AF-498B-8418-6C284C50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8003DE-5025-4FE4-BE16-AA0A9917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D1A8-7DFE-427D-AC05-C7AB1094B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794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053A9E-D67C-42B6-B133-E522B567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7D76A0-491A-4629-A876-0B08ED382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7D4E2D-4ABB-4A4A-9AF1-E6AA16EF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6F1C1-7F50-4E77-AA22-ADAC9AD78C36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9B5F3A-0FC0-45BE-AB62-6C86FB35D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50E813-D24F-4E2D-896B-824C82E0A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CD1A8-7DFE-427D-AC05-C7AB1094B3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08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9C3F861-9725-47FD-AFE6-E5788BFE9AFE}"/>
              </a:ext>
            </a:extLst>
          </p:cNvPr>
          <p:cNvSpPr/>
          <p:nvPr/>
        </p:nvSpPr>
        <p:spPr>
          <a:xfrm>
            <a:off x="5027565" y="1331863"/>
            <a:ext cx="2136913" cy="55659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Function</a:t>
            </a:r>
            <a:b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USART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757FE4B-762D-4C24-9F13-C04064C50648}"/>
              </a:ext>
            </a:extLst>
          </p:cNvPr>
          <p:cNvSpPr/>
          <p:nvPr/>
        </p:nvSpPr>
        <p:spPr>
          <a:xfrm>
            <a:off x="5027565" y="3429019"/>
            <a:ext cx="2136913" cy="55659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Read_1000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CEDD2F5-34BF-442A-B015-1E30FAF0FE3D}"/>
              </a:ext>
            </a:extLst>
          </p:cNvPr>
          <p:cNvSpPr/>
          <p:nvPr/>
        </p:nvSpPr>
        <p:spPr>
          <a:xfrm>
            <a:off x="9211938" y="3429019"/>
            <a:ext cx="2136913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Read_data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A8C14DE-349A-44C6-957F-D3E0BCFD6D92}"/>
              </a:ext>
            </a:extLst>
          </p:cNvPr>
          <p:cNvSpPr/>
          <p:nvPr/>
        </p:nvSpPr>
        <p:spPr>
          <a:xfrm>
            <a:off x="1046110" y="3429019"/>
            <a:ext cx="2136913" cy="5565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Write_1000</a:t>
            </a:r>
            <a:endParaRPr lang="es-C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460816B-578E-4257-858D-CAABAE349458}"/>
              </a:ext>
            </a:extLst>
          </p:cNvPr>
          <p:cNvSpPr txBox="1"/>
          <p:nvPr/>
        </p:nvSpPr>
        <p:spPr>
          <a:xfrm>
            <a:off x="1194522" y="1632216"/>
            <a:ext cx="1201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“write1000”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67C0A95-EA3E-4F1B-8AA4-ED21DF25C71C}"/>
              </a:ext>
            </a:extLst>
          </p:cNvPr>
          <p:cNvSpPr txBox="1"/>
          <p:nvPr/>
        </p:nvSpPr>
        <p:spPr>
          <a:xfrm>
            <a:off x="5995182" y="2334921"/>
            <a:ext cx="103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“read1000”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A2E399B-FBB7-4A5D-9826-5D09F89DA18F}"/>
              </a:ext>
            </a:extLst>
          </p:cNvPr>
          <p:cNvSpPr txBox="1"/>
          <p:nvPr/>
        </p:nvSpPr>
        <p:spPr>
          <a:xfrm>
            <a:off x="8232914" y="1331861"/>
            <a:ext cx="1031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“readdata”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2D660CD-0905-471A-9533-0BACA91CADCB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6096000" y="1888457"/>
            <a:ext cx="0" cy="154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curvado 54">
            <a:extLst>
              <a:ext uri="{FF2B5EF4-FFF2-40B4-BE49-F238E27FC236}">
                <a16:creationId xmlns:a16="http://schemas.microsoft.com/office/drawing/2014/main" id="{E8BF3503-73FF-4E39-9E17-5C2E80F8C0EA}"/>
              </a:ext>
            </a:extLst>
          </p:cNvPr>
          <p:cNvCxnSpPr>
            <a:endCxn id="4" idx="0"/>
          </p:cNvCxnSpPr>
          <p:nvPr/>
        </p:nvCxnSpPr>
        <p:spPr>
          <a:xfrm>
            <a:off x="5148491" y="646043"/>
            <a:ext cx="947529" cy="6858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51A727E-E33B-4FFF-BB25-6A49609F9A86}"/>
              </a:ext>
            </a:extLst>
          </p:cNvPr>
          <p:cNvSpPr txBox="1"/>
          <p:nvPr/>
        </p:nvSpPr>
        <p:spPr>
          <a:xfrm>
            <a:off x="4890416" y="315695"/>
            <a:ext cx="863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endParaRPr lang="es-C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Conector: curvado 58">
            <a:extLst>
              <a:ext uri="{FF2B5EF4-FFF2-40B4-BE49-F238E27FC236}">
                <a16:creationId xmlns:a16="http://schemas.microsoft.com/office/drawing/2014/main" id="{DDAB00D2-4FF4-44F4-A434-195556F6B124}"/>
              </a:ext>
            </a:extLst>
          </p:cNvPr>
          <p:cNvCxnSpPr>
            <a:stCxn id="34" idx="7"/>
            <a:endCxn id="4" idx="3"/>
          </p:cNvCxnSpPr>
          <p:nvPr/>
        </p:nvCxnSpPr>
        <p:spPr>
          <a:xfrm rot="5400000" flipH="1" flipV="1">
            <a:off x="3253480" y="1423526"/>
            <a:ext cx="1703584" cy="2470424"/>
          </a:xfrm>
          <a:prstGeom prst="curvedConnector3">
            <a:avLst>
              <a:gd name="adj1" fmla="val 920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curvado 61">
            <a:extLst>
              <a:ext uri="{FF2B5EF4-FFF2-40B4-BE49-F238E27FC236}">
                <a16:creationId xmlns:a16="http://schemas.microsoft.com/office/drawing/2014/main" id="{34DB1025-7B5F-4641-8D8D-87399169CB53}"/>
              </a:ext>
            </a:extLst>
          </p:cNvPr>
          <p:cNvCxnSpPr>
            <a:cxnSpLocks/>
            <a:stCxn id="10" idx="1"/>
            <a:endCxn id="4" idx="5"/>
          </p:cNvCxnSpPr>
          <p:nvPr/>
        </p:nvCxnSpPr>
        <p:spPr>
          <a:xfrm rot="16200000" flipV="1">
            <a:off x="7336396" y="1322046"/>
            <a:ext cx="1703584" cy="2673350"/>
          </a:xfrm>
          <a:prstGeom prst="curvedConnector3">
            <a:avLst>
              <a:gd name="adj1" fmla="val 53501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curvado 67">
            <a:extLst>
              <a:ext uri="{FF2B5EF4-FFF2-40B4-BE49-F238E27FC236}">
                <a16:creationId xmlns:a16="http://schemas.microsoft.com/office/drawing/2014/main" id="{EA16284D-CB84-4696-89AA-A48CF95229D0}"/>
              </a:ext>
            </a:extLst>
          </p:cNvPr>
          <p:cNvCxnSpPr>
            <a:cxnSpLocks/>
            <a:stCxn id="8" idx="2"/>
          </p:cNvCxnSpPr>
          <p:nvPr/>
        </p:nvCxnSpPr>
        <p:spPr>
          <a:xfrm rot="10800000" flipH="1">
            <a:off x="5027564" y="1888435"/>
            <a:ext cx="594692" cy="1818861"/>
          </a:xfrm>
          <a:prstGeom prst="curvedConnector4">
            <a:avLst>
              <a:gd name="adj1" fmla="val -38440"/>
              <a:gd name="adj2" fmla="val 5765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F3B3104-FA1C-430A-BAEC-664ACC1E0773}"/>
              </a:ext>
            </a:extLst>
          </p:cNvPr>
          <p:cNvSpPr txBox="1"/>
          <p:nvPr/>
        </p:nvSpPr>
        <p:spPr>
          <a:xfrm>
            <a:off x="1398506" y="2372381"/>
            <a:ext cx="191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End_fsm_Write_1000 = ‘1’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0DB57D1-DB8D-418C-959E-3A90F930FD4F}"/>
              </a:ext>
            </a:extLst>
          </p:cNvPr>
          <p:cNvSpPr txBox="1"/>
          <p:nvPr/>
        </p:nvSpPr>
        <p:spPr>
          <a:xfrm>
            <a:off x="517920" y="4169484"/>
            <a:ext cx="1374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End_fsm_Write_1000 = ‘0’</a:t>
            </a:r>
          </a:p>
        </p:txBody>
      </p:sp>
      <p:cxnSp>
        <p:nvCxnSpPr>
          <p:cNvPr id="75" name="Conector: curvado 74">
            <a:extLst>
              <a:ext uri="{FF2B5EF4-FFF2-40B4-BE49-F238E27FC236}">
                <a16:creationId xmlns:a16="http://schemas.microsoft.com/office/drawing/2014/main" id="{95AF148E-9AB1-4F8A-B788-889EDEAEBA5B}"/>
              </a:ext>
            </a:extLst>
          </p:cNvPr>
          <p:cNvCxnSpPr>
            <a:cxnSpLocks/>
            <a:stCxn id="34" idx="3"/>
            <a:endCxn id="34" idx="4"/>
          </p:cNvCxnSpPr>
          <p:nvPr/>
        </p:nvCxnSpPr>
        <p:spPr>
          <a:xfrm rot="16200000" flipH="1">
            <a:off x="1696037" y="3567081"/>
            <a:ext cx="81513" cy="755514"/>
          </a:xfrm>
          <a:prstGeom prst="curvedConnector3">
            <a:avLst>
              <a:gd name="adj1" fmla="val 3804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ado 77">
            <a:extLst>
              <a:ext uri="{FF2B5EF4-FFF2-40B4-BE49-F238E27FC236}">
                <a16:creationId xmlns:a16="http://schemas.microsoft.com/office/drawing/2014/main" id="{EFAF33CE-C593-450D-8FA4-81A23D9C14E0}"/>
              </a:ext>
            </a:extLst>
          </p:cNvPr>
          <p:cNvCxnSpPr>
            <a:cxnSpLocks/>
            <a:stCxn id="8" idx="3"/>
            <a:endCxn id="8" idx="4"/>
          </p:cNvCxnSpPr>
          <p:nvPr/>
        </p:nvCxnSpPr>
        <p:spPr>
          <a:xfrm rot="16200000" flipH="1">
            <a:off x="5677488" y="3567081"/>
            <a:ext cx="81513" cy="755514"/>
          </a:xfrm>
          <a:prstGeom prst="curvedConnector3">
            <a:avLst>
              <a:gd name="adj1" fmla="val 38045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93D71E04-5103-4E6F-9639-429D6E86C41A}"/>
              </a:ext>
            </a:extLst>
          </p:cNvPr>
          <p:cNvSpPr txBox="1"/>
          <p:nvPr/>
        </p:nvSpPr>
        <p:spPr>
          <a:xfrm>
            <a:off x="4545473" y="4223356"/>
            <a:ext cx="1796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End_fsm_Read_1000 = ‘0’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B5542500-683B-49E3-B0BD-118F5952C905}"/>
              </a:ext>
            </a:extLst>
          </p:cNvPr>
          <p:cNvSpPr txBox="1"/>
          <p:nvPr/>
        </p:nvSpPr>
        <p:spPr>
          <a:xfrm>
            <a:off x="3152336" y="2707666"/>
            <a:ext cx="1354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End_fsm_Read_1000 = ‘1’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DC69D0CE-D20D-44DD-8C4B-BEF0A05AC726}"/>
              </a:ext>
            </a:extLst>
          </p:cNvPr>
          <p:cNvSpPr txBox="1"/>
          <p:nvPr/>
        </p:nvSpPr>
        <p:spPr>
          <a:xfrm>
            <a:off x="9375154" y="4223356"/>
            <a:ext cx="134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End_fsm_Read_data</a:t>
            </a:r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‘0’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8A5324C8-1F39-42ED-B3A1-834844CAAEFD}"/>
              </a:ext>
            </a:extLst>
          </p:cNvPr>
          <p:cNvSpPr txBox="1"/>
          <p:nvPr/>
        </p:nvSpPr>
        <p:spPr>
          <a:xfrm>
            <a:off x="7325280" y="2063983"/>
            <a:ext cx="134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End_fsm_Read_data</a:t>
            </a:r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‘1’</a:t>
            </a:r>
          </a:p>
        </p:txBody>
      </p:sp>
      <p:cxnSp>
        <p:nvCxnSpPr>
          <p:cNvPr id="89" name="Conector: curvado 88">
            <a:extLst>
              <a:ext uri="{FF2B5EF4-FFF2-40B4-BE49-F238E27FC236}">
                <a16:creationId xmlns:a16="http://schemas.microsoft.com/office/drawing/2014/main" id="{4A52098C-E38A-4766-A999-F4798A7CA6CD}"/>
              </a:ext>
            </a:extLst>
          </p:cNvPr>
          <p:cNvCxnSpPr>
            <a:cxnSpLocks/>
            <a:stCxn id="10" idx="5"/>
            <a:endCxn id="10" idx="4"/>
          </p:cNvCxnSpPr>
          <p:nvPr/>
        </p:nvCxnSpPr>
        <p:spPr>
          <a:xfrm rot="5400000">
            <a:off x="10617378" y="3567081"/>
            <a:ext cx="81513" cy="755514"/>
          </a:xfrm>
          <a:prstGeom prst="curvedConnector3">
            <a:avLst>
              <a:gd name="adj1" fmla="val 380453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curvado 92">
            <a:extLst>
              <a:ext uri="{FF2B5EF4-FFF2-40B4-BE49-F238E27FC236}">
                <a16:creationId xmlns:a16="http://schemas.microsoft.com/office/drawing/2014/main" id="{D1DB1C63-1854-4761-9577-85A7F5B5A163}"/>
              </a:ext>
            </a:extLst>
          </p:cNvPr>
          <p:cNvCxnSpPr>
            <a:cxnSpLocks/>
            <a:stCxn id="4" idx="2"/>
            <a:endCxn id="34" idx="2"/>
          </p:cNvCxnSpPr>
          <p:nvPr/>
        </p:nvCxnSpPr>
        <p:spPr>
          <a:xfrm rot="10800000" flipV="1">
            <a:off x="1046114" y="1610139"/>
            <a:ext cx="3981451" cy="2097156"/>
          </a:xfrm>
          <a:prstGeom prst="curvedConnector3">
            <a:avLst>
              <a:gd name="adj1" fmla="val 1057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: curvado 95">
            <a:extLst>
              <a:ext uri="{FF2B5EF4-FFF2-40B4-BE49-F238E27FC236}">
                <a16:creationId xmlns:a16="http://schemas.microsoft.com/office/drawing/2014/main" id="{8E940A09-ED1D-4A31-B5EA-037BE3EC47E1}"/>
              </a:ext>
            </a:extLst>
          </p:cNvPr>
          <p:cNvCxnSpPr>
            <a:stCxn id="4" idx="6"/>
            <a:endCxn id="10" idx="6"/>
          </p:cNvCxnSpPr>
          <p:nvPr/>
        </p:nvCxnSpPr>
        <p:spPr>
          <a:xfrm>
            <a:off x="7164460" y="1610139"/>
            <a:ext cx="4184377" cy="2097156"/>
          </a:xfrm>
          <a:prstGeom prst="curvedConnector3">
            <a:avLst>
              <a:gd name="adj1" fmla="val 105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9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BE24E10B-89FB-4B3F-9EE1-762BFAD1372D}"/>
              </a:ext>
            </a:extLst>
          </p:cNvPr>
          <p:cNvSpPr/>
          <p:nvPr/>
        </p:nvSpPr>
        <p:spPr>
          <a:xfrm>
            <a:off x="5027565" y="3150724"/>
            <a:ext cx="2136913" cy="5565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Write_1000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1F6987B-B2B8-45E8-9BC1-DFBFC46412A9}"/>
              </a:ext>
            </a:extLst>
          </p:cNvPr>
          <p:cNvSpPr/>
          <p:nvPr/>
        </p:nvSpPr>
        <p:spPr>
          <a:xfrm>
            <a:off x="9601199" y="2034227"/>
            <a:ext cx="1406391" cy="5565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data_lsb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3C54D0A-C926-4105-8D03-AFE1D8376E74}"/>
              </a:ext>
            </a:extLst>
          </p:cNvPr>
          <p:cNvSpPr/>
          <p:nvPr/>
        </p:nvSpPr>
        <p:spPr>
          <a:xfrm>
            <a:off x="7078334" y="553294"/>
            <a:ext cx="1621739" cy="5565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data_msb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7699F70-5C12-42F0-9539-5D9CAD14857E}"/>
              </a:ext>
            </a:extLst>
          </p:cNvPr>
          <p:cNvSpPr/>
          <p:nvPr/>
        </p:nvSpPr>
        <p:spPr>
          <a:xfrm>
            <a:off x="3749534" y="599677"/>
            <a:ext cx="1956354" cy="5565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Slaver Write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E5A1F46-090F-4357-9141-AF137E5E8896}"/>
              </a:ext>
            </a:extLst>
          </p:cNvPr>
          <p:cNvSpPr/>
          <p:nvPr/>
        </p:nvSpPr>
        <p:spPr>
          <a:xfrm>
            <a:off x="508570" y="1610153"/>
            <a:ext cx="1837083" cy="5565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addres_msb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78369D0-D183-495A-8C3B-66D4F76D27E4}"/>
              </a:ext>
            </a:extLst>
          </p:cNvPr>
          <p:cNvSpPr/>
          <p:nvPr/>
        </p:nvSpPr>
        <p:spPr>
          <a:xfrm>
            <a:off x="3826582" y="5685199"/>
            <a:ext cx="1621739" cy="5565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data_msb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5568B96-778E-4D76-97EA-92E2BC8B0CE5}"/>
              </a:ext>
            </a:extLst>
          </p:cNvPr>
          <p:cNvSpPr/>
          <p:nvPr/>
        </p:nvSpPr>
        <p:spPr>
          <a:xfrm>
            <a:off x="679173" y="3369381"/>
            <a:ext cx="1956354" cy="5565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addres_lsb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0300B16-F694-4515-BED7-5CC083A9348D}"/>
              </a:ext>
            </a:extLst>
          </p:cNvPr>
          <p:cNvSpPr/>
          <p:nvPr/>
        </p:nvSpPr>
        <p:spPr>
          <a:xfrm>
            <a:off x="1427109" y="4750924"/>
            <a:ext cx="1621739" cy="5565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data_lsb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0564F01-3ED7-4198-86C6-D47AB49C767E}"/>
              </a:ext>
            </a:extLst>
          </p:cNvPr>
          <p:cNvSpPr/>
          <p:nvPr/>
        </p:nvSpPr>
        <p:spPr>
          <a:xfrm>
            <a:off x="8782986" y="5603689"/>
            <a:ext cx="1956354" cy="5565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Slaver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553ADEF-B80C-4E2B-9930-F2D3878A61DE}"/>
              </a:ext>
            </a:extLst>
          </p:cNvPr>
          <p:cNvSpPr/>
          <p:nvPr/>
        </p:nvSpPr>
        <p:spPr>
          <a:xfrm>
            <a:off x="5778503" y="4346580"/>
            <a:ext cx="1956354" cy="5565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 Write_1000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27601335-00C6-413B-BBF5-2816ACFF449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118650" y="2978446"/>
            <a:ext cx="977350" cy="17227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64C1709-49DA-4957-89B6-F4204424C52C}"/>
              </a:ext>
            </a:extLst>
          </p:cNvPr>
          <p:cNvSpPr txBox="1"/>
          <p:nvPr/>
        </p:nvSpPr>
        <p:spPr>
          <a:xfrm>
            <a:off x="4900820" y="266543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“write1000”</a:t>
            </a:r>
          </a:p>
        </p:txBody>
      </p: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160FD1DD-53A3-4149-A6BD-DE9CE176C0F3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7164460" y="2509309"/>
            <a:ext cx="2642701" cy="91971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378B90A-5360-41C5-A718-9A43CD490737}"/>
              </a:ext>
            </a:extLst>
          </p:cNvPr>
          <p:cNvSpPr txBox="1"/>
          <p:nvPr/>
        </p:nvSpPr>
        <p:spPr>
          <a:xfrm rot="21290753">
            <a:off x="7860168" y="2929284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‘1’</a:t>
            </a:r>
          </a:p>
        </p:txBody>
      </p:sp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EB104EFC-28B7-4818-BB7A-30FED5099A13}"/>
              </a:ext>
            </a:extLst>
          </p:cNvPr>
          <p:cNvCxnSpPr>
            <a:cxnSpLocks/>
            <a:stCxn id="5" idx="0"/>
            <a:endCxn id="7" idx="6"/>
          </p:cNvCxnSpPr>
          <p:nvPr/>
        </p:nvCxnSpPr>
        <p:spPr>
          <a:xfrm rot="16200000" flipV="1">
            <a:off x="8900927" y="630723"/>
            <a:ext cx="1202634" cy="160434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15609EB3-97FA-407A-8147-DC16A8F81D4B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10604860" y="2312504"/>
            <a:ext cx="393568" cy="12699"/>
          </a:xfrm>
          <a:prstGeom prst="curvedConnector5">
            <a:avLst>
              <a:gd name="adj1" fmla="val -58084"/>
              <a:gd name="adj2" fmla="val -5969567"/>
              <a:gd name="adj3" fmla="val 1580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BF30173-344A-4B67-8915-0040F1A301F8}"/>
              </a:ext>
            </a:extLst>
          </p:cNvPr>
          <p:cNvSpPr txBox="1"/>
          <p:nvPr/>
        </p:nvSpPr>
        <p:spPr>
          <a:xfrm rot="21290753">
            <a:off x="10751016" y="1563859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‘0’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538745F-6E02-4FC2-92A6-EFAD4E1E67B0}"/>
              </a:ext>
            </a:extLst>
          </p:cNvPr>
          <p:cNvSpPr txBox="1"/>
          <p:nvPr/>
        </p:nvSpPr>
        <p:spPr>
          <a:xfrm rot="620723">
            <a:off x="9273715" y="677707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‘1’</a:t>
            </a:r>
          </a:p>
        </p:txBody>
      </p: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F98828C2-ADA3-4D6F-AAFB-598FBC62D297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 rot="16200000" flipH="1">
            <a:off x="5143723" y="3429001"/>
            <a:ext cx="393568" cy="12699"/>
          </a:xfrm>
          <a:prstGeom prst="curvedConnector5">
            <a:avLst>
              <a:gd name="adj1" fmla="val -15152"/>
              <a:gd name="adj2" fmla="val -3796748"/>
              <a:gd name="adj3" fmla="val 1580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327EECF-8678-4932-993F-DBCC98195E10}"/>
              </a:ext>
            </a:extLst>
          </p:cNvPr>
          <p:cNvSpPr txBox="1"/>
          <p:nvPr/>
        </p:nvSpPr>
        <p:spPr>
          <a:xfrm rot="21290753">
            <a:off x="4723219" y="3807445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‘0’</a:t>
            </a:r>
          </a:p>
        </p:txBody>
      </p:sp>
      <p:cxnSp>
        <p:nvCxnSpPr>
          <p:cNvPr id="49" name="Conector: curvado 48">
            <a:extLst>
              <a:ext uri="{FF2B5EF4-FFF2-40B4-BE49-F238E27FC236}">
                <a16:creationId xmlns:a16="http://schemas.microsoft.com/office/drawing/2014/main" id="{00DFEDFC-D473-4C84-A407-25AE77417883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rot="10800000" flipV="1">
            <a:off x="5705888" y="831593"/>
            <a:ext cx="1372426" cy="4638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697EDDE-E960-4CF7-B2C8-4357A2D1B3A5}"/>
              </a:ext>
            </a:extLst>
          </p:cNvPr>
          <p:cNvSpPr txBox="1"/>
          <p:nvPr/>
        </p:nvSpPr>
        <p:spPr>
          <a:xfrm>
            <a:off x="5694633" y="462261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I2C_ena = ‘1’</a:t>
            </a:r>
          </a:p>
        </p:txBody>
      </p:sp>
      <p:cxnSp>
        <p:nvCxnSpPr>
          <p:cNvPr id="55" name="Conector: curvado 54">
            <a:extLst>
              <a:ext uri="{FF2B5EF4-FFF2-40B4-BE49-F238E27FC236}">
                <a16:creationId xmlns:a16="http://schemas.microsoft.com/office/drawing/2014/main" id="{569B7CD2-06C1-438E-9C16-8902FD142EB2}"/>
              </a:ext>
            </a:extLst>
          </p:cNvPr>
          <p:cNvCxnSpPr>
            <a:cxnSpLocks/>
            <a:stCxn id="7" idx="7"/>
            <a:endCxn id="7" idx="0"/>
          </p:cNvCxnSpPr>
          <p:nvPr/>
        </p:nvCxnSpPr>
        <p:spPr>
          <a:xfrm rot="16200000" flipV="1">
            <a:off x="8135116" y="307351"/>
            <a:ext cx="81513" cy="573371"/>
          </a:xfrm>
          <a:prstGeom prst="curvedConnector3">
            <a:avLst>
              <a:gd name="adj1" fmla="val 3804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F401F4E8-5CCE-4858-8382-A44CF073F950}"/>
              </a:ext>
            </a:extLst>
          </p:cNvPr>
          <p:cNvSpPr txBox="1"/>
          <p:nvPr/>
        </p:nvSpPr>
        <p:spPr>
          <a:xfrm>
            <a:off x="7599569" y="7233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I2C_ena = ‘0’</a:t>
            </a:r>
          </a:p>
        </p:txBody>
      </p:sp>
      <p:cxnSp>
        <p:nvCxnSpPr>
          <p:cNvPr id="63" name="Conector: curvado 62">
            <a:extLst>
              <a:ext uri="{FF2B5EF4-FFF2-40B4-BE49-F238E27FC236}">
                <a16:creationId xmlns:a16="http://schemas.microsoft.com/office/drawing/2014/main" id="{5064A83D-7432-4AA8-8C8D-2814F703914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0800000" flipV="1">
            <a:off x="1427094" y="877959"/>
            <a:ext cx="2322445" cy="73218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DBD2E-7801-459A-98FD-FB0C59513528}"/>
              </a:ext>
            </a:extLst>
          </p:cNvPr>
          <p:cNvSpPr txBox="1"/>
          <p:nvPr/>
        </p:nvSpPr>
        <p:spPr>
          <a:xfrm>
            <a:off x="1441586" y="634808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‘0’</a:t>
            </a:r>
          </a:p>
        </p:txBody>
      </p:sp>
      <p:cxnSp>
        <p:nvCxnSpPr>
          <p:cNvPr id="68" name="Conector: curvado 67">
            <a:extLst>
              <a:ext uri="{FF2B5EF4-FFF2-40B4-BE49-F238E27FC236}">
                <a16:creationId xmlns:a16="http://schemas.microsoft.com/office/drawing/2014/main" id="{BF63A4BD-3528-4BB3-9AC0-F8B7698420C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36487" y="329541"/>
            <a:ext cx="81513" cy="573371"/>
          </a:xfrm>
          <a:prstGeom prst="curvedConnector3">
            <a:avLst>
              <a:gd name="adj1" fmla="val 3804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4B305E0-837E-4F7F-B74E-AAEFE6E7C80E}"/>
              </a:ext>
            </a:extLst>
          </p:cNvPr>
          <p:cNvSpPr txBox="1"/>
          <p:nvPr/>
        </p:nvSpPr>
        <p:spPr>
          <a:xfrm>
            <a:off x="4570564" y="72389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‘1’</a:t>
            </a:r>
          </a:p>
        </p:txBody>
      </p:sp>
      <p:cxnSp>
        <p:nvCxnSpPr>
          <p:cNvPr id="71" name="Conector: curvado 70">
            <a:extLst>
              <a:ext uri="{FF2B5EF4-FFF2-40B4-BE49-F238E27FC236}">
                <a16:creationId xmlns:a16="http://schemas.microsoft.com/office/drawing/2014/main" id="{0674633B-E214-43A8-BA36-EA82CC831EFB}"/>
              </a:ext>
            </a:extLst>
          </p:cNvPr>
          <p:cNvCxnSpPr>
            <a:cxnSpLocks/>
            <a:stCxn id="11" idx="2"/>
            <a:endCxn id="15" idx="2"/>
          </p:cNvCxnSpPr>
          <p:nvPr/>
        </p:nvCxnSpPr>
        <p:spPr>
          <a:xfrm rot="10800000" flipH="1" flipV="1">
            <a:off x="508569" y="1888433"/>
            <a:ext cx="170623" cy="1759228"/>
          </a:xfrm>
          <a:prstGeom prst="curvedConnector3">
            <a:avLst>
              <a:gd name="adj1" fmla="val -1339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curvado 74">
            <a:extLst>
              <a:ext uri="{FF2B5EF4-FFF2-40B4-BE49-F238E27FC236}">
                <a16:creationId xmlns:a16="http://schemas.microsoft.com/office/drawing/2014/main" id="{AA153324-11A2-45D8-8E00-0BB0FE034ADE}"/>
              </a:ext>
            </a:extLst>
          </p:cNvPr>
          <p:cNvCxnSpPr>
            <a:cxnSpLocks/>
            <a:stCxn id="11" idx="7"/>
            <a:endCxn id="11" idx="5"/>
          </p:cNvCxnSpPr>
          <p:nvPr/>
        </p:nvCxnSpPr>
        <p:spPr>
          <a:xfrm rot="16200000" flipH="1">
            <a:off x="1879835" y="1888435"/>
            <a:ext cx="393568" cy="12699"/>
          </a:xfrm>
          <a:prstGeom prst="curvedConnector5">
            <a:avLst>
              <a:gd name="adj1" fmla="val -5051"/>
              <a:gd name="adj2" fmla="val 4912063"/>
              <a:gd name="adj3" fmla="val 1202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EECECA70-34AE-406D-98B4-DC7DB5BCBE94}"/>
              </a:ext>
            </a:extLst>
          </p:cNvPr>
          <p:cNvSpPr txBox="1"/>
          <p:nvPr/>
        </p:nvSpPr>
        <p:spPr>
          <a:xfrm>
            <a:off x="259685" y="245426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‘0’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06B884D3-3842-4AC1-80B8-769122C6D8C3}"/>
              </a:ext>
            </a:extLst>
          </p:cNvPr>
          <p:cNvSpPr txBox="1"/>
          <p:nvPr/>
        </p:nvSpPr>
        <p:spPr>
          <a:xfrm>
            <a:off x="2070248" y="138458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‘1’</a:t>
            </a:r>
          </a:p>
        </p:txBody>
      </p:sp>
      <p:cxnSp>
        <p:nvCxnSpPr>
          <p:cNvPr id="87" name="Conector: curvado 86">
            <a:extLst>
              <a:ext uri="{FF2B5EF4-FFF2-40B4-BE49-F238E27FC236}">
                <a16:creationId xmlns:a16="http://schemas.microsoft.com/office/drawing/2014/main" id="{5D818CC1-340E-4D2F-B251-DF5EAF4DFD8F}"/>
              </a:ext>
            </a:extLst>
          </p:cNvPr>
          <p:cNvCxnSpPr>
            <a:cxnSpLocks/>
            <a:stCxn id="15" idx="3"/>
            <a:endCxn id="17" idx="2"/>
          </p:cNvCxnSpPr>
          <p:nvPr/>
        </p:nvCxnSpPr>
        <p:spPr>
          <a:xfrm rot="16200000" flipH="1">
            <a:off x="604006" y="4206112"/>
            <a:ext cx="1184757" cy="46142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3BF2EBF6-78B2-4BB4-97FB-D32363A14E8D}"/>
              </a:ext>
            </a:extLst>
          </p:cNvPr>
          <p:cNvSpPr txBox="1"/>
          <p:nvPr/>
        </p:nvSpPr>
        <p:spPr>
          <a:xfrm>
            <a:off x="87185" y="4381593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‘0’</a:t>
            </a:r>
          </a:p>
        </p:txBody>
      </p:sp>
      <p:cxnSp>
        <p:nvCxnSpPr>
          <p:cNvPr id="92" name="Conector: curvado 91">
            <a:extLst>
              <a:ext uri="{FF2B5EF4-FFF2-40B4-BE49-F238E27FC236}">
                <a16:creationId xmlns:a16="http://schemas.microsoft.com/office/drawing/2014/main" id="{A4CFD664-93F0-437C-8C67-57070DD6F02B}"/>
              </a:ext>
            </a:extLst>
          </p:cNvPr>
          <p:cNvCxnSpPr>
            <a:cxnSpLocks/>
            <a:stCxn id="15" idx="7"/>
            <a:endCxn id="15" idx="5"/>
          </p:cNvCxnSpPr>
          <p:nvPr/>
        </p:nvCxnSpPr>
        <p:spPr>
          <a:xfrm rot="16200000" flipH="1">
            <a:off x="2152259" y="3647663"/>
            <a:ext cx="393568" cy="12699"/>
          </a:xfrm>
          <a:prstGeom prst="curvedConnector5">
            <a:avLst>
              <a:gd name="adj1" fmla="val -17678"/>
              <a:gd name="adj2" fmla="val 5165835"/>
              <a:gd name="adj3" fmla="val 974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8B24FEE2-3445-4E8C-B76E-934998196882}"/>
              </a:ext>
            </a:extLst>
          </p:cNvPr>
          <p:cNvSpPr txBox="1"/>
          <p:nvPr/>
        </p:nvSpPr>
        <p:spPr>
          <a:xfrm>
            <a:off x="2156401" y="306458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‘1’</a:t>
            </a:r>
          </a:p>
        </p:txBody>
      </p:sp>
      <p:cxnSp>
        <p:nvCxnSpPr>
          <p:cNvPr id="100" name="Conector: curvado 99">
            <a:extLst>
              <a:ext uri="{FF2B5EF4-FFF2-40B4-BE49-F238E27FC236}">
                <a16:creationId xmlns:a16="http://schemas.microsoft.com/office/drawing/2014/main" id="{FF2F9F7B-2999-4822-BAE6-F921837DD1D3}"/>
              </a:ext>
            </a:extLst>
          </p:cNvPr>
          <p:cNvCxnSpPr>
            <a:cxnSpLocks/>
            <a:stCxn id="17" idx="3"/>
            <a:endCxn id="13" idx="2"/>
          </p:cNvCxnSpPr>
          <p:nvPr/>
        </p:nvCxnSpPr>
        <p:spPr>
          <a:xfrm rot="16200000" flipH="1">
            <a:off x="2376851" y="4513764"/>
            <a:ext cx="737493" cy="216197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26E9418D-6F21-4340-8907-E8D589ED5961}"/>
              </a:ext>
            </a:extLst>
          </p:cNvPr>
          <p:cNvSpPr txBox="1"/>
          <p:nvPr/>
        </p:nvSpPr>
        <p:spPr>
          <a:xfrm>
            <a:off x="2037051" y="5816591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‘0’</a:t>
            </a:r>
          </a:p>
        </p:txBody>
      </p:sp>
      <p:cxnSp>
        <p:nvCxnSpPr>
          <p:cNvPr id="105" name="Conector: curvado 104">
            <a:extLst>
              <a:ext uri="{FF2B5EF4-FFF2-40B4-BE49-F238E27FC236}">
                <a16:creationId xmlns:a16="http://schemas.microsoft.com/office/drawing/2014/main" id="{A203B526-D8F3-4AFB-BD92-65AEE1CAE15D}"/>
              </a:ext>
            </a:extLst>
          </p:cNvPr>
          <p:cNvCxnSpPr>
            <a:cxnSpLocks/>
            <a:stCxn id="17" idx="7"/>
            <a:endCxn id="17" idx="5"/>
          </p:cNvCxnSpPr>
          <p:nvPr/>
        </p:nvCxnSpPr>
        <p:spPr>
          <a:xfrm rot="16200000" flipH="1">
            <a:off x="2614565" y="5029201"/>
            <a:ext cx="393568" cy="12699"/>
          </a:xfrm>
          <a:prstGeom prst="curvedConnector5">
            <a:avLst>
              <a:gd name="adj1" fmla="val 10101"/>
              <a:gd name="adj2" fmla="val 4560394"/>
              <a:gd name="adj3" fmla="val 1328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158594D7-3EED-4CEB-83F4-69B92D223894}"/>
              </a:ext>
            </a:extLst>
          </p:cNvPr>
          <p:cNvSpPr txBox="1"/>
          <p:nvPr/>
        </p:nvSpPr>
        <p:spPr>
          <a:xfrm>
            <a:off x="2868706" y="457837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‘1’</a:t>
            </a:r>
          </a:p>
        </p:txBody>
      </p:sp>
      <p:cxnSp>
        <p:nvCxnSpPr>
          <p:cNvPr id="115" name="Conector: curvado 114">
            <a:extLst>
              <a:ext uri="{FF2B5EF4-FFF2-40B4-BE49-F238E27FC236}">
                <a16:creationId xmlns:a16="http://schemas.microsoft.com/office/drawing/2014/main" id="{BFEF4753-3E45-4F4B-BA11-0EA7AC205179}"/>
              </a:ext>
            </a:extLst>
          </p:cNvPr>
          <p:cNvCxnSpPr>
            <a:cxnSpLocks/>
            <a:stCxn id="13" idx="5"/>
            <a:endCxn id="20" idx="2"/>
          </p:cNvCxnSpPr>
          <p:nvPr/>
        </p:nvCxnSpPr>
        <p:spPr>
          <a:xfrm rot="16200000" flipH="1">
            <a:off x="5818592" y="5552513"/>
            <a:ext cx="1" cy="1215538"/>
          </a:xfrm>
          <a:prstGeom prst="curvedConnector4">
            <a:avLst>
              <a:gd name="adj1" fmla="val 22860000000"/>
              <a:gd name="adj2" fmla="val 597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95890BF-B3F0-42EA-AAC7-9684A94EC14B}"/>
              </a:ext>
            </a:extLst>
          </p:cNvPr>
          <p:cNvSpPr txBox="1"/>
          <p:nvPr/>
        </p:nvSpPr>
        <p:spPr>
          <a:xfrm>
            <a:off x="4955322" y="6519196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 = ‘0’</a:t>
            </a:r>
          </a:p>
        </p:txBody>
      </p:sp>
      <p:cxnSp>
        <p:nvCxnSpPr>
          <p:cNvPr id="120" name="Conector: curvado 119">
            <a:extLst>
              <a:ext uri="{FF2B5EF4-FFF2-40B4-BE49-F238E27FC236}">
                <a16:creationId xmlns:a16="http://schemas.microsoft.com/office/drawing/2014/main" id="{40C900B1-1581-4E99-B2AF-99E818F2BDB8}"/>
              </a:ext>
            </a:extLst>
          </p:cNvPr>
          <p:cNvCxnSpPr>
            <a:cxnSpLocks/>
            <a:stCxn id="13" idx="7"/>
            <a:endCxn id="13" idx="6"/>
          </p:cNvCxnSpPr>
          <p:nvPr/>
        </p:nvCxnSpPr>
        <p:spPr>
          <a:xfrm rot="16200000" flipH="1">
            <a:off x="5231179" y="5746357"/>
            <a:ext cx="196786" cy="237496"/>
          </a:xfrm>
          <a:prstGeom prst="curvedConnector4">
            <a:avLst>
              <a:gd name="adj1" fmla="val -157589"/>
              <a:gd name="adj2" fmla="val 1962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DBCA2E23-5D20-49F7-A6F8-C9CB28EDC003}"/>
              </a:ext>
            </a:extLst>
          </p:cNvPr>
          <p:cNvSpPr txBox="1"/>
          <p:nvPr/>
        </p:nvSpPr>
        <p:spPr>
          <a:xfrm>
            <a:off x="4667250" y="5089886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‘1’</a:t>
            </a:r>
          </a:p>
        </p:txBody>
      </p:sp>
      <p:cxnSp>
        <p:nvCxnSpPr>
          <p:cNvPr id="125" name="Conector: curvado 124">
            <a:extLst>
              <a:ext uri="{FF2B5EF4-FFF2-40B4-BE49-F238E27FC236}">
                <a16:creationId xmlns:a16="http://schemas.microsoft.com/office/drawing/2014/main" id="{38D35CF6-71FF-423E-BEF2-CAA3DCF7E098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rot="16200000" flipV="1">
            <a:off x="7135478" y="3751190"/>
            <a:ext cx="863537" cy="300448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A386998B-8964-423E-A2A3-B90528FC5EE9}"/>
              </a:ext>
            </a:extLst>
          </p:cNvPr>
          <p:cNvSpPr txBox="1"/>
          <p:nvPr/>
        </p:nvSpPr>
        <p:spPr>
          <a:xfrm rot="403523">
            <a:off x="6178457" y="5004125"/>
            <a:ext cx="3381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(Contador_1000 &gt;= 1000) OR (</a:t>
            </a:r>
            <a:r>
              <a:rPr lang="es-CO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= stop)</a:t>
            </a:r>
            <a:endParaRPr lang="es-C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Conector: curvado 130">
            <a:extLst>
              <a:ext uri="{FF2B5EF4-FFF2-40B4-BE49-F238E27FC236}">
                <a16:creationId xmlns:a16="http://schemas.microsoft.com/office/drawing/2014/main" id="{E81FD8AD-E4F2-4FFF-9166-75ED3C46024B}"/>
              </a:ext>
            </a:extLst>
          </p:cNvPr>
          <p:cNvCxnSpPr>
            <a:cxnSpLocks/>
            <a:stCxn id="19" idx="6"/>
            <a:endCxn id="5" idx="4"/>
          </p:cNvCxnSpPr>
          <p:nvPr/>
        </p:nvCxnSpPr>
        <p:spPr>
          <a:xfrm flipH="1" flipV="1">
            <a:off x="10304395" y="2590821"/>
            <a:ext cx="434945" cy="3291165"/>
          </a:xfrm>
          <a:prstGeom prst="curvedConnector4">
            <a:avLst>
              <a:gd name="adj1" fmla="val -52558"/>
              <a:gd name="adj2" fmla="val 5422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DE22895C-D345-4AF3-B710-6D11F57CB1D9}"/>
              </a:ext>
            </a:extLst>
          </p:cNvPr>
          <p:cNvSpPr txBox="1"/>
          <p:nvPr/>
        </p:nvSpPr>
        <p:spPr>
          <a:xfrm>
            <a:off x="8526256" y="3706438"/>
            <a:ext cx="32312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Contador_1000 &lt; 1000 AND tx_ena = ‘1’ </a:t>
            </a:r>
          </a:p>
          <a:p>
            <a:pPr algn="ctr"/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s-CO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= continue)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s-C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5" name="Conector: curvado 144">
            <a:extLst>
              <a:ext uri="{FF2B5EF4-FFF2-40B4-BE49-F238E27FC236}">
                <a16:creationId xmlns:a16="http://schemas.microsoft.com/office/drawing/2014/main" id="{802BD05E-9122-47BF-9E68-70CAE58AEAA0}"/>
              </a:ext>
            </a:extLst>
          </p:cNvPr>
          <p:cNvCxnSpPr>
            <a:cxnSpLocks/>
            <a:stCxn id="19" idx="4"/>
            <a:endCxn id="19" idx="5"/>
          </p:cNvCxnSpPr>
          <p:nvPr/>
        </p:nvCxnSpPr>
        <p:spPr>
          <a:xfrm rot="5400000" flipH="1" flipV="1">
            <a:off x="10066245" y="5773690"/>
            <a:ext cx="81511" cy="691676"/>
          </a:xfrm>
          <a:prstGeom prst="curvedConnector3">
            <a:avLst>
              <a:gd name="adj1" fmla="val -2804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9345F0B1-C6C2-4AC9-BC2A-99764D4AF821}"/>
              </a:ext>
            </a:extLst>
          </p:cNvPr>
          <p:cNvSpPr txBox="1"/>
          <p:nvPr/>
        </p:nvSpPr>
        <p:spPr>
          <a:xfrm rot="21290753">
            <a:off x="9816946" y="6334243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‘0’</a:t>
            </a:r>
          </a:p>
        </p:txBody>
      </p:sp>
      <p:cxnSp>
        <p:nvCxnSpPr>
          <p:cNvPr id="153" name="Conector: curvado 152">
            <a:extLst>
              <a:ext uri="{FF2B5EF4-FFF2-40B4-BE49-F238E27FC236}">
                <a16:creationId xmlns:a16="http://schemas.microsoft.com/office/drawing/2014/main" id="{D5AC9152-A674-42B3-928B-BA26D5F77C89}"/>
              </a:ext>
            </a:extLst>
          </p:cNvPr>
          <p:cNvCxnSpPr>
            <a:cxnSpLocks/>
            <a:stCxn id="21" idx="0"/>
            <a:endCxn id="3" idx="4"/>
          </p:cNvCxnSpPr>
          <p:nvPr/>
        </p:nvCxnSpPr>
        <p:spPr>
          <a:xfrm rot="16200000" flipV="1">
            <a:off x="6106728" y="3696590"/>
            <a:ext cx="639266" cy="6606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49B9BBC2-9168-41E8-A509-465132BB449A}"/>
              </a:ext>
            </a:extLst>
          </p:cNvPr>
          <p:cNvSpPr txBox="1"/>
          <p:nvPr/>
        </p:nvSpPr>
        <p:spPr>
          <a:xfrm rot="21290753">
            <a:off x="6195971" y="37438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303C054-176C-4329-B196-B4773596A3F4}"/>
              </a:ext>
            </a:extLst>
          </p:cNvPr>
          <p:cNvSpPr/>
          <p:nvPr/>
        </p:nvSpPr>
        <p:spPr>
          <a:xfrm>
            <a:off x="6426361" y="5881986"/>
            <a:ext cx="1621739" cy="5565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  <a:r>
              <a:rPr lang="es-CO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es-C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CFA469D-8D56-4D80-A141-2C3B0E76DB60}"/>
              </a:ext>
            </a:extLst>
          </p:cNvPr>
          <p:cNvSpPr txBox="1"/>
          <p:nvPr/>
        </p:nvSpPr>
        <p:spPr>
          <a:xfrm rot="21290753">
            <a:off x="7994700" y="6295454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‘1’</a:t>
            </a:r>
          </a:p>
        </p:txBody>
      </p:sp>
      <p:cxnSp>
        <p:nvCxnSpPr>
          <p:cNvPr id="72" name="Conector: curvado 71">
            <a:extLst>
              <a:ext uri="{FF2B5EF4-FFF2-40B4-BE49-F238E27FC236}">
                <a16:creationId xmlns:a16="http://schemas.microsoft.com/office/drawing/2014/main" id="{28D96FBF-6F39-4689-8E39-A62B47F7A571}"/>
              </a:ext>
            </a:extLst>
          </p:cNvPr>
          <p:cNvCxnSpPr>
            <a:cxnSpLocks/>
            <a:stCxn id="20" idx="5"/>
            <a:endCxn id="19" idx="3"/>
          </p:cNvCxnSpPr>
          <p:nvPr/>
        </p:nvCxnSpPr>
        <p:spPr>
          <a:xfrm rot="5400000" flipH="1" flipV="1">
            <a:off x="8300895" y="5588478"/>
            <a:ext cx="278297" cy="1258885"/>
          </a:xfrm>
          <a:prstGeom prst="curvedConnector3">
            <a:avLst>
              <a:gd name="adj1" fmla="val -1114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curvado 73">
            <a:extLst>
              <a:ext uri="{FF2B5EF4-FFF2-40B4-BE49-F238E27FC236}">
                <a16:creationId xmlns:a16="http://schemas.microsoft.com/office/drawing/2014/main" id="{1AD7E525-52EF-4D44-92AA-57E21C973AEC}"/>
              </a:ext>
            </a:extLst>
          </p:cNvPr>
          <p:cNvCxnSpPr>
            <a:cxnSpLocks/>
            <a:stCxn id="20" idx="3"/>
            <a:endCxn id="20" idx="4"/>
          </p:cNvCxnSpPr>
          <p:nvPr/>
        </p:nvCxnSpPr>
        <p:spPr>
          <a:xfrm rot="16200000" flipH="1">
            <a:off x="6909790" y="6111138"/>
            <a:ext cx="81511" cy="573372"/>
          </a:xfrm>
          <a:prstGeom prst="curvedConnector3">
            <a:avLst>
              <a:gd name="adj1" fmla="val 3804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75B87FF-1548-4AA3-B5A0-BFE361411931}"/>
              </a:ext>
            </a:extLst>
          </p:cNvPr>
          <p:cNvSpPr txBox="1"/>
          <p:nvPr/>
        </p:nvSpPr>
        <p:spPr>
          <a:xfrm rot="21290753">
            <a:off x="6509448" y="6566326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‘0’</a:t>
            </a:r>
          </a:p>
        </p:txBody>
      </p:sp>
    </p:spTree>
    <p:extLst>
      <p:ext uri="{BB962C8B-B14F-4D97-AF65-F5344CB8AC3E}">
        <p14:creationId xmlns:p14="http://schemas.microsoft.com/office/powerpoint/2010/main" val="178506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11D448EC-244E-43D3-981B-943BF9B5FBBD}"/>
              </a:ext>
            </a:extLst>
          </p:cNvPr>
          <p:cNvSpPr/>
          <p:nvPr/>
        </p:nvSpPr>
        <p:spPr>
          <a:xfrm>
            <a:off x="5027565" y="3154037"/>
            <a:ext cx="2136913" cy="55659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Read_1000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384C766-6783-4F7B-AA31-BE67C4AF1786}"/>
              </a:ext>
            </a:extLst>
          </p:cNvPr>
          <p:cNvSpPr/>
          <p:nvPr/>
        </p:nvSpPr>
        <p:spPr>
          <a:xfrm>
            <a:off x="10030638" y="2141744"/>
            <a:ext cx="1956354" cy="55659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Slaver Write</a:t>
            </a:r>
            <a:endParaRPr lang="es-C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4C81BDF-73A5-4C2A-ABF5-B67E16E556B8}"/>
              </a:ext>
            </a:extLst>
          </p:cNvPr>
          <p:cNvSpPr/>
          <p:nvPr/>
        </p:nvSpPr>
        <p:spPr>
          <a:xfrm>
            <a:off x="7416266" y="695754"/>
            <a:ext cx="1837083" cy="55659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addres_msb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5FF3ABE-6DAA-4698-B79E-919266CA046D}"/>
              </a:ext>
            </a:extLst>
          </p:cNvPr>
          <p:cNvSpPr/>
          <p:nvPr/>
        </p:nvSpPr>
        <p:spPr>
          <a:xfrm>
            <a:off x="4402209" y="695754"/>
            <a:ext cx="1956354" cy="55659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addres_lsb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98FFF9-A55D-4786-904E-EADFA8A4B993}"/>
              </a:ext>
            </a:extLst>
          </p:cNvPr>
          <p:cNvSpPr/>
          <p:nvPr/>
        </p:nvSpPr>
        <p:spPr>
          <a:xfrm>
            <a:off x="938834" y="695754"/>
            <a:ext cx="1956354" cy="55659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Slaver Read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9994ECC-E2DF-401F-B8AE-5C706C479CCE}"/>
              </a:ext>
            </a:extLst>
          </p:cNvPr>
          <p:cNvSpPr/>
          <p:nvPr/>
        </p:nvSpPr>
        <p:spPr>
          <a:xfrm>
            <a:off x="938834" y="2254543"/>
            <a:ext cx="1956354" cy="55659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Recieve Data Memory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8739F87-C9C7-4033-8B2C-79AE8441D70D}"/>
              </a:ext>
            </a:extLst>
          </p:cNvPr>
          <p:cNvSpPr/>
          <p:nvPr/>
        </p:nvSpPr>
        <p:spPr>
          <a:xfrm>
            <a:off x="938834" y="4917331"/>
            <a:ext cx="1956354" cy="55659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Slaver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2553151-AC5B-4BE4-8727-395F4C61A52F}"/>
              </a:ext>
            </a:extLst>
          </p:cNvPr>
          <p:cNvSpPr/>
          <p:nvPr/>
        </p:nvSpPr>
        <p:spPr>
          <a:xfrm>
            <a:off x="5947860" y="5944056"/>
            <a:ext cx="1406391" cy="55659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data_lsb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A1F65F7-1575-45BB-A756-C6424E322A03}"/>
              </a:ext>
            </a:extLst>
          </p:cNvPr>
          <p:cNvSpPr/>
          <p:nvPr/>
        </p:nvSpPr>
        <p:spPr>
          <a:xfrm>
            <a:off x="3591357" y="5605689"/>
            <a:ext cx="1621739" cy="55659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data_msb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1D9A84A-EC65-497C-9600-C806F226E440}"/>
              </a:ext>
            </a:extLst>
          </p:cNvPr>
          <p:cNvSpPr/>
          <p:nvPr/>
        </p:nvSpPr>
        <p:spPr>
          <a:xfrm>
            <a:off x="6255814" y="4340306"/>
            <a:ext cx="1956354" cy="55659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 Write_1000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EF0D5A37-37BF-4733-8F8F-4B22BF3475A8}"/>
              </a:ext>
            </a:extLst>
          </p:cNvPr>
          <p:cNvCxnSpPr>
            <a:cxnSpLocks/>
          </p:cNvCxnSpPr>
          <p:nvPr/>
        </p:nvCxnSpPr>
        <p:spPr>
          <a:xfrm>
            <a:off x="4880132" y="2915476"/>
            <a:ext cx="1209261" cy="251242"/>
          </a:xfrm>
          <a:prstGeom prst="curvedConnector3">
            <a:avLst>
              <a:gd name="adj1" fmla="val 9602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ED3D1FA-0C16-4C08-A28C-8FA694C25BC1}"/>
              </a:ext>
            </a:extLst>
          </p:cNvPr>
          <p:cNvSpPr txBox="1"/>
          <p:nvPr/>
        </p:nvSpPr>
        <p:spPr>
          <a:xfrm>
            <a:off x="4819282" y="2626472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“read1000”</a:t>
            </a:r>
          </a:p>
        </p:txBody>
      </p:sp>
      <p:cxnSp>
        <p:nvCxnSpPr>
          <p:cNvPr id="33" name="Conector: curvado 32">
            <a:extLst>
              <a:ext uri="{FF2B5EF4-FFF2-40B4-BE49-F238E27FC236}">
                <a16:creationId xmlns:a16="http://schemas.microsoft.com/office/drawing/2014/main" id="{8BB196B7-5B04-4B33-B5E8-3E27C23B3C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43723" y="3429001"/>
            <a:ext cx="393568" cy="12699"/>
          </a:xfrm>
          <a:prstGeom prst="curvedConnector5">
            <a:avLst>
              <a:gd name="adj1" fmla="val -15152"/>
              <a:gd name="adj2" fmla="val -3796748"/>
              <a:gd name="adj3" fmla="val 15808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A003799-CBF4-4621-8A7E-60A863931F70}"/>
              </a:ext>
            </a:extLst>
          </p:cNvPr>
          <p:cNvSpPr txBox="1"/>
          <p:nvPr/>
        </p:nvSpPr>
        <p:spPr>
          <a:xfrm rot="21290753">
            <a:off x="4723218" y="3807445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‘0’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33864B9-74BB-489D-BEA2-6BEB42343AEE}"/>
              </a:ext>
            </a:extLst>
          </p:cNvPr>
          <p:cNvSpPr txBox="1"/>
          <p:nvPr/>
        </p:nvSpPr>
        <p:spPr>
          <a:xfrm>
            <a:off x="9649220" y="695741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 = ‘0’</a:t>
            </a:r>
          </a:p>
        </p:txBody>
      </p:sp>
      <p:cxnSp>
        <p:nvCxnSpPr>
          <p:cNvPr id="41" name="Conector: curvado 40">
            <a:extLst>
              <a:ext uri="{FF2B5EF4-FFF2-40B4-BE49-F238E27FC236}">
                <a16:creationId xmlns:a16="http://schemas.microsoft.com/office/drawing/2014/main" id="{4DC67951-DC16-43E6-89A7-67C02C62AECA}"/>
              </a:ext>
            </a:extLst>
          </p:cNvPr>
          <p:cNvCxnSpPr>
            <a:cxnSpLocks/>
            <a:stCxn id="5" idx="0"/>
            <a:endCxn id="5" idx="7"/>
          </p:cNvCxnSpPr>
          <p:nvPr/>
        </p:nvCxnSpPr>
        <p:spPr>
          <a:xfrm rot="16200000" flipH="1">
            <a:off x="11313897" y="1836661"/>
            <a:ext cx="81511" cy="691676"/>
          </a:xfrm>
          <a:prstGeom prst="curvedConnector3">
            <a:avLst>
              <a:gd name="adj1" fmla="val -28045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3AAFDFC-CA26-4F5D-9786-140AD508263C}"/>
              </a:ext>
            </a:extLst>
          </p:cNvPr>
          <p:cNvSpPr txBox="1"/>
          <p:nvPr/>
        </p:nvSpPr>
        <p:spPr>
          <a:xfrm>
            <a:off x="11016041" y="159642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 = ‘1’</a:t>
            </a:r>
          </a:p>
        </p:txBody>
      </p:sp>
      <p:cxnSp>
        <p:nvCxnSpPr>
          <p:cNvPr id="52" name="Conector: curvado 51">
            <a:extLst>
              <a:ext uri="{FF2B5EF4-FFF2-40B4-BE49-F238E27FC236}">
                <a16:creationId xmlns:a16="http://schemas.microsoft.com/office/drawing/2014/main" id="{D8F6D183-0331-401C-9F73-F00DD2066B15}"/>
              </a:ext>
            </a:extLst>
          </p:cNvPr>
          <p:cNvCxnSpPr>
            <a:cxnSpLocks/>
            <a:stCxn id="7" idx="2"/>
            <a:endCxn id="9" idx="7"/>
          </p:cNvCxnSpPr>
          <p:nvPr/>
        </p:nvCxnSpPr>
        <p:spPr>
          <a:xfrm rot="10800000">
            <a:off x="6072081" y="777272"/>
            <a:ext cx="1344184" cy="196786"/>
          </a:xfrm>
          <a:prstGeom prst="curvedConnector4">
            <a:avLst>
              <a:gd name="adj1" fmla="val 9026"/>
              <a:gd name="adj2" fmla="val 12020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FDDF42B-DF15-4333-AF61-C1D0FF90D794}"/>
              </a:ext>
            </a:extLst>
          </p:cNvPr>
          <p:cNvSpPr txBox="1"/>
          <p:nvPr/>
        </p:nvSpPr>
        <p:spPr>
          <a:xfrm>
            <a:off x="5977165" y="172523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‘0’</a:t>
            </a:r>
          </a:p>
        </p:txBody>
      </p:sp>
      <p:cxnSp>
        <p:nvCxnSpPr>
          <p:cNvPr id="58" name="Conector: curvado 57">
            <a:extLst>
              <a:ext uri="{FF2B5EF4-FFF2-40B4-BE49-F238E27FC236}">
                <a16:creationId xmlns:a16="http://schemas.microsoft.com/office/drawing/2014/main" id="{937262E9-88F1-4A1B-97B6-6A1FCB80C495}"/>
              </a:ext>
            </a:extLst>
          </p:cNvPr>
          <p:cNvCxnSpPr>
            <a:cxnSpLocks/>
            <a:stCxn id="7" idx="7"/>
            <a:endCxn id="7" idx="0"/>
          </p:cNvCxnSpPr>
          <p:nvPr/>
        </p:nvCxnSpPr>
        <p:spPr>
          <a:xfrm rot="16200000" flipV="1">
            <a:off x="8618789" y="411743"/>
            <a:ext cx="81513" cy="649509"/>
          </a:xfrm>
          <a:prstGeom prst="curvedConnector3">
            <a:avLst>
              <a:gd name="adj1" fmla="val 38045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BF059E8C-3E64-416E-8299-A2E38FB0E177}"/>
              </a:ext>
            </a:extLst>
          </p:cNvPr>
          <p:cNvSpPr txBox="1"/>
          <p:nvPr/>
        </p:nvSpPr>
        <p:spPr>
          <a:xfrm>
            <a:off x="8212167" y="172523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‘1’</a:t>
            </a:r>
          </a:p>
        </p:txBody>
      </p:sp>
      <p:cxnSp>
        <p:nvCxnSpPr>
          <p:cNvPr id="67" name="Conector: curvado 66">
            <a:extLst>
              <a:ext uri="{FF2B5EF4-FFF2-40B4-BE49-F238E27FC236}">
                <a16:creationId xmlns:a16="http://schemas.microsoft.com/office/drawing/2014/main" id="{0DCE0974-65F7-4E0D-9BCC-2E854E6C8F53}"/>
              </a:ext>
            </a:extLst>
          </p:cNvPr>
          <p:cNvCxnSpPr>
            <a:cxnSpLocks/>
            <a:stCxn id="9" idx="2"/>
            <a:endCxn id="11" idx="7"/>
          </p:cNvCxnSpPr>
          <p:nvPr/>
        </p:nvCxnSpPr>
        <p:spPr>
          <a:xfrm rot="10800000">
            <a:off x="2608712" y="777272"/>
            <a:ext cx="1793517" cy="196786"/>
          </a:xfrm>
          <a:prstGeom prst="curvedConnector4">
            <a:avLst>
              <a:gd name="adj1" fmla="val 42013"/>
              <a:gd name="adj2" fmla="val 21616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01019407-FB0C-44BD-AC34-489DD727DB8D}"/>
              </a:ext>
            </a:extLst>
          </p:cNvPr>
          <p:cNvSpPr txBox="1"/>
          <p:nvPr/>
        </p:nvSpPr>
        <p:spPr>
          <a:xfrm>
            <a:off x="2459801" y="285671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‘0’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9A1BA6E-ED6A-4446-80F0-C949F02FB178}"/>
              </a:ext>
            </a:extLst>
          </p:cNvPr>
          <p:cNvSpPr txBox="1"/>
          <p:nvPr/>
        </p:nvSpPr>
        <p:spPr>
          <a:xfrm>
            <a:off x="4652967" y="45680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‘1’</a:t>
            </a:r>
          </a:p>
        </p:txBody>
      </p:sp>
      <p:cxnSp>
        <p:nvCxnSpPr>
          <p:cNvPr id="74" name="Conector: curvado 73">
            <a:extLst>
              <a:ext uri="{FF2B5EF4-FFF2-40B4-BE49-F238E27FC236}">
                <a16:creationId xmlns:a16="http://schemas.microsoft.com/office/drawing/2014/main" id="{0F712FF9-5473-4A14-A326-F110B698263D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4993791" y="390675"/>
            <a:ext cx="81513" cy="691676"/>
          </a:xfrm>
          <a:prstGeom prst="curvedConnector3">
            <a:avLst>
              <a:gd name="adj1" fmla="val -28045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curvado 76">
            <a:extLst>
              <a:ext uri="{FF2B5EF4-FFF2-40B4-BE49-F238E27FC236}">
                <a16:creationId xmlns:a16="http://schemas.microsoft.com/office/drawing/2014/main" id="{7423B65C-E8E7-4CB9-AE39-1FF8F77FCEA9}"/>
              </a:ext>
            </a:extLst>
          </p:cNvPr>
          <p:cNvCxnSpPr>
            <a:cxnSpLocks/>
            <a:stCxn id="11" idx="2"/>
            <a:endCxn id="13" idx="2"/>
          </p:cNvCxnSpPr>
          <p:nvPr/>
        </p:nvCxnSpPr>
        <p:spPr>
          <a:xfrm rot="10800000" flipV="1">
            <a:off x="938840" y="974054"/>
            <a:ext cx="12699" cy="1558788"/>
          </a:xfrm>
          <a:prstGeom prst="curvedConnector3">
            <a:avLst>
              <a:gd name="adj1" fmla="val 18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AA7F08CB-71E7-40A6-9220-51A663373DC9}"/>
              </a:ext>
            </a:extLst>
          </p:cNvPr>
          <p:cNvSpPr txBox="1"/>
          <p:nvPr/>
        </p:nvSpPr>
        <p:spPr>
          <a:xfrm>
            <a:off x="693123" y="1372179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‘0’</a:t>
            </a:r>
          </a:p>
        </p:txBody>
      </p: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9DCB4F77-328A-4D01-BCF0-2B1C8F23BDE3}"/>
              </a:ext>
            </a:extLst>
          </p:cNvPr>
          <p:cNvCxnSpPr>
            <a:cxnSpLocks/>
            <a:stCxn id="11" idx="6"/>
            <a:endCxn id="11" idx="4"/>
          </p:cNvCxnSpPr>
          <p:nvPr/>
        </p:nvCxnSpPr>
        <p:spPr>
          <a:xfrm flipH="1">
            <a:off x="1917035" y="974036"/>
            <a:ext cx="978177" cy="278295"/>
          </a:xfrm>
          <a:prstGeom prst="curvedConnector4">
            <a:avLst>
              <a:gd name="adj1" fmla="val -23370"/>
              <a:gd name="adj2" fmla="val 18214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DD0560B2-CC99-44C6-BC88-6B5873328530}"/>
              </a:ext>
            </a:extLst>
          </p:cNvPr>
          <p:cNvSpPr txBox="1"/>
          <p:nvPr/>
        </p:nvSpPr>
        <p:spPr>
          <a:xfrm>
            <a:off x="2148662" y="1427663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‘1’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BCDBC6BC-3B98-4FB8-979D-A0444742B3CB}"/>
              </a:ext>
            </a:extLst>
          </p:cNvPr>
          <p:cNvSpPr/>
          <p:nvPr/>
        </p:nvSpPr>
        <p:spPr>
          <a:xfrm>
            <a:off x="698982" y="3648033"/>
            <a:ext cx="1956354" cy="55659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Data Memory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Conector: curvado 90">
            <a:extLst>
              <a:ext uri="{FF2B5EF4-FFF2-40B4-BE49-F238E27FC236}">
                <a16:creationId xmlns:a16="http://schemas.microsoft.com/office/drawing/2014/main" id="{ADC65D9D-1A99-44B2-B864-62CB2DFD9205}"/>
              </a:ext>
            </a:extLst>
          </p:cNvPr>
          <p:cNvCxnSpPr>
            <a:cxnSpLocks/>
            <a:stCxn id="13" idx="3"/>
            <a:endCxn id="90" idx="1"/>
          </p:cNvCxnSpPr>
          <p:nvPr/>
        </p:nvCxnSpPr>
        <p:spPr>
          <a:xfrm rot="5400000">
            <a:off x="605454" y="3109642"/>
            <a:ext cx="999918" cy="23985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0B8DE04-1FAA-4271-9DD4-E2D8041C973A}"/>
              </a:ext>
            </a:extLst>
          </p:cNvPr>
          <p:cNvSpPr txBox="1"/>
          <p:nvPr/>
        </p:nvSpPr>
        <p:spPr>
          <a:xfrm>
            <a:off x="260159" y="2899358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‘0’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4B8E491-CDFB-4107-96EB-14F14677A189}"/>
              </a:ext>
            </a:extLst>
          </p:cNvPr>
          <p:cNvSpPr txBox="1"/>
          <p:nvPr/>
        </p:nvSpPr>
        <p:spPr>
          <a:xfrm>
            <a:off x="2148662" y="3059687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‘1’</a:t>
            </a:r>
          </a:p>
        </p:txBody>
      </p:sp>
      <p:cxnSp>
        <p:nvCxnSpPr>
          <p:cNvPr id="98" name="Conector: curvado 97">
            <a:extLst>
              <a:ext uri="{FF2B5EF4-FFF2-40B4-BE49-F238E27FC236}">
                <a16:creationId xmlns:a16="http://schemas.microsoft.com/office/drawing/2014/main" id="{83EF0C6C-01A2-4D77-8BB0-1975C5E8AA10}"/>
              </a:ext>
            </a:extLst>
          </p:cNvPr>
          <p:cNvCxnSpPr>
            <a:cxnSpLocks/>
          </p:cNvCxnSpPr>
          <p:nvPr/>
        </p:nvCxnSpPr>
        <p:spPr>
          <a:xfrm flipH="1">
            <a:off x="1917035" y="2509680"/>
            <a:ext cx="978177" cy="278295"/>
          </a:xfrm>
          <a:prstGeom prst="curvedConnector4">
            <a:avLst>
              <a:gd name="adj1" fmla="val -23370"/>
              <a:gd name="adj2" fmla="val 18214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: curvado 98">
            <a:extLst>
              <a:ext uri="{FF2B5EF4-FFF2-40B4-BE49-F238E27FC236}">
                <a16:creationId xmlns:a16="http://schemas.microsoft.com/office/drawing/2014/main" id="{B09AE8FA-2D27-4DE9-BB04-C28102199619}"/>
              </a:ext>
            </a:extLst>
          </p:cNvPr>
          <p:cNvCxnSpPr>
            <a:cxnSpLocks/>
            <a:endCxn id="15" idx="2"/>
          </p:cNvCxnSpPr>
          <p:nvPr/>
        </p:nvCxnSpPr>
        <p:spPr>
          <a:xfrm rot="16200000" flipH="1">
            <a:off x="245756" y="4502529"/>
            <a:ext cx="1140443" cy="245715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16B8ABDC-8A00-446D-B794-95817458847A}"/>
              </a:ext>
            </a:extLst>
          </p:cNvPr>
          <p:cNvSpPr txBox="1"/>
          <p:nvPr/>
        </p:nvSpPr>
        <p:spPr>
          <a:xfrm rot="15677913">
            <a:off x="-470980" y="4763445"/>
            <a:ext cx="1931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¿Contador_2000 es par?</a:t>
            </a:r>
          </a:p>
        </p:txBody>
      </p:sp>
      <p:cxnSp>
        <p:nvCxnSpPr>
          <p:cNvPr id="105" name="Conector: curvado 104">
            <a:extLst>
              <a:ext uri="{FF2B5EF4-FFF2-40B4-BE49-F238E27FC236}">
                <a16:creationId xmlns:a16="http://schemas.microsoft.com/office/drawing/2014/main" id="{7EE5F0D4-FA1D-4178-9BEE-C0A74BEEBD03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V="1">
            <a:off x="1456230" y="2715330"/>
            <a:ext cx="1656995" cy="735427"/>
          </a:xfrm>
          <a:prstGeom prst="curvedConnector5">
            <a:avLst>
              <a:gd name="adj1" fmla="val 1414"/>
              <a:gd name="adj2" fmla="val -129188"/>
              <a:gd name="adj3" fmla="val 11379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DBB3D351-6994-4C95-8B76-AABC41AC6453}"/>
              </a:ext>
            </a:extLst>
          </p:cNvPr>
          <p:cNvSpPr txBox="1"/>
          <p:nvPr/>
        </p:nvSpPr>
        <p:spPr>
          <a:xfrm rot="20564901">
            <a:off x="2111270" y="3901297"/>
            <a:ext cx="212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¿Contador_2000 es impar?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B9DFDC83-EC5E-40F3-BB53-F279BBA508AF}"/>
              </a:ext>
            </a:extLst>
          </p:cNvPr>
          <p:cNvSpPr txBox="1"/>
          <p:nvPr/>
        </p:nvSpPr>
        <p:spPr>
          <a:xfrm rot="21290753">
            <a:off x="2226715" y="5918166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‘1’</a:t>
            </a:r>
          </a:p>
        </p:txBody>
      </p:sp>
      <p:cxnSp>
        <p:nvCxnSpPr>
          <p:cNvPr id="114" name="Conector: curvado 113">
            <a:extLst>
              <a:ext uri="{FF2B5EF4-FFF2-40B4-BE49-F238E27FC236}">
                <a16:creationId xmlns:a16="http://schemas.microsoft.com/office/drawing/2014/main" id="{7025C940-5E1A-4A42-8E1F-F3A094C3BB06}"/>
              </a:ext>
            </a:extLst>
          </p:cNvPr>
          <p:cNvCxnSpPr>
            <a:cxnSpLocks/>
            <a:stCxn id="15" idx="3"/>
            <a:endCxn id="19" idx="3"/>
          </p:cNvCxnSpPr>
          <p:nvPr/>
        </p:nvCxnSpPr>
        <p:spPr>
          <a:xfrm rot="16200000" flipH="1">
            <a:off x="2182925" y="4434824"/>
            <a:ext cx="688359" cy="2603503"/>
          </a:xfrm>
          <a:prstGeom prst="curvedConnector3">
            <a:avLst>
              <a:gd name="adj1" fmla="val 14505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: curvado 116">
            <a:extLst>
              <a:ext uri="{FF2B5EF4-FFF2-40B4-BE49-F238E27FC236}">
                <a16:creationId xmlns:a16="http://schemas.microsoft.com/office/drawing/2014/main" id="{96FA8571-63D0-4B19-B3F2-7D8CDEA62219}"/>
              </a:ext>
            </a:extLst>
          </p:cNvPr>
          <p:cNvCxnSpPr>
            <a:cxnSpLocks/>
            <a:stCxn id="15" idx="7"/>
            <a:endCxn id="15" idx="6"/>
          </p:cNvCxnSpPr>
          <p:nvPr/>
        </p:nvCxnSpPr>
        <p:spPr>
          <a:xfrm rot="16200000" flipH="1">
            <a:off x="2653566" y="4953966"/>
            <a:ext cx="196786" cy="286501"/>
          </a:xfrm>
          <a:prstGeom prst="curvedConnector4">
            <a:avLst>
              <a:gd name="adj1" fmla="val -157589"/>
              <a:gd name="adj2" fmla="val 17979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A15AD3CB-DB36-40E5-9276-AF46FAD6AD8B}"/>
              </a:ext>
            </a:extLst>
          </p:cNvPr>
          <p:cNvSpPr txBox="1"/>
          <p:nvPr/>
        </p:nvSpPr>
        <p:spPr>
          <a:xfrm rot="21290753">
            <a:off x="2201514" y="4456526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‘0’</a:t>
            </a:r>
          </a:p>
        </p:txBody>
      </p:sp>
      <p:cxnSp>
        <p:nvCxnSpPr>
          <p:cNvPr id="122" name="Conector: curvado 121">
            <a:extLst>
              <a:ext uri="{FF2B5EF4-FFF2-40B4-BE49-F238E27FC236}">
                <a16:creationId xmlns:a16="http://schemas.microsoft.com/office/drawing/2014/main" id="{30F67166-D075-411B-86DD-F22D4258E62F}"/>
              </a:ext>
            </a:extLst>
          </p:cNvPr>
          <p:cNvCxnSpPr>
            <a:cxnSpLocks/>
            <a:stCxn id="19" idx="4"/>
            <a:endCxn id="17" idx="3"/>
          </p:cNvCxnSpPr>
          <p:nvPr/>
        </p:nvCxnSpPr>
        <p:spPr>
          <a:xfrm rot="16200000" flipH="1">
            <a:off x="5149596" y="5414914"/>
            <a:ext cx="256856" cy="1751594"/>
          </a:xfrm>
          <a:prstGeom prst="curvedConnector3">
            <a:avLst>
              <a:gd name="adj1" fmla="val 2207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A8D29535-BCD5-4A28-AD88-38E5AD2848EE}"/>
              </a:ext>
            </a:extLst>
          </p:cNvPr>
          <p:cNvSpPr txBox="1"/>
          <p:nvPr/>
        </p:nvSpPr>
        <p:spPr>
          <a:xfrm rot="21290753">
            <a:off x="4891807" y="6250341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‘1’</a:t>
            </a:r>
          </a:p>
        </p:txBody>
      </p:sp>
      <p:cxnSp>
        <p:nvCxnSpPr>
          <p:cNvPr id="127" name="Conector: curvado 126">
            <a:extLst>
              <a:ext uri="{FF2B5EF4-FFF2-40B4-BE49-F238E27FC236}">
                <a16:creationId xmlns:a16="http://schemas.microsoft.com/office/drawing/2014/main" id="{B7407404-34D7-49DA-90F8-A498E2E13463}"/>
              </a:ext>
            </a:extLst>
          </p:cNvPr>
          <p:cNvCxnSpPr>
            <a:cxnSpLocks/>
            <a:stCxn id="19" idx="1"/>
            <a:endCxn id="19" idx="0"/>
          </p:cNvCxnSpPr>
          <p:nvPr/>
        </p:nvCxnSpPr>
        <p:spPr>
          <a:xfrm rot="5400000" flipH="1" flipV="1">
            <a:off x="4074768" y="5359742"/>
            <a:ext cx="81513" cy="573371"/>
          </a:xfrm>
          <a:prstGeom prst="curvedConnector3">
            <a:avLst>
              <a:gd name="adj1" fmla="val 38045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B68BAAC3-0161-49D7-ACDB-03ABB6EE35B7}"/>
              </a:ext>
            </a:extLst>
          </p:cNvPr>
          <p:cNvSpPr txBox="1"/>
          <p:nvPr/>
        </p:nvSpPr>
        <p:spPr>
          <a:xfrm rot="21290753">
            <a:off x="3445782" y="5041740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‘0’</a:t>
            </a:r>
          </a:p>
        </p:txBody>
      </p:sp>
      <p:cxnSp>
        <p:nvCxnSpPr>
          <p:cNvPr id="132" name="Conector: curvado 131">
            <a:extLst>
              <a:ext uri="{FF2B5EF4-FFF2-40B4-BE49-F238E27FC236}">
                <a16:creationId xmlns:a16="http://schemas.microsoft.com/office/drawing/2014/main" id="{6988C675-BFEE-4A4B-9A12-8F412E43F591}"/>
              </a:ext>
            </a:extLst>
          </p:cNvPr>
          <p:cNvCxnSpPr>
            <a:cxnSpLocks/>
            <a:stCxn id="64" idx="6"/>
            <a:endCxn id="5" idx="4"/>
          </p:cNvCxnSpPr>
          <p:nvPr/>
        </p:nvCxnSpPr>
        <p:spPr>
          <a:xfrm flipV="1">
            <a:off x="9888610" y="2698338"/>
            <a:ext cx="1120205" cy="3317371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DBC5FFD2-5CEF-4FBA-BE4E-4A1CAACFB5E4}"/>
              </a:ext>
            </a:extLst>
          </p:cNvPr>
          <p:cNvSpPr txBox="1"/>
          <p:nvPr/>
        </p:nvSpPr>
        <p:spPr>
          <a:xfrm rot="19410788">
            <a:off x="9166399" y="3840717"/>
            <a:ext cx="3199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Contador_2000 &lt; 2000 AND tx_ena = ‘1’</a:t>
            </a:r>
          </a:p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 (</a:t>
            </a:r>
            <a:r>
              <a:rPr lang="es-CO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= continue)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37" name="Conector: curvado 136">
            <a:extLst>
              <a:ext uri="{FF2B5EF4-FFF2-40B4-BE49-F238E27FC236}">
                <a16:creationId xmlns:a16="http://schemas.microsoft.com/office/drawing/2014/main" id="{0D53B288-A896-4C63-8C39-7E3162226890}"/>
              </a:ext>
            </a:extLst>
          </p:cNvPr>
          <p:cNvCxnSpPr>
            <a:cxnSpLocks/>
            <a:stCxn id="64" idx="0"/>
            <a:endCxn id="21" idx="6"/>
          </p:cNvCxnSpPr>
          <p:nvPr/>
        </p:nvCxnSpPr>
        <p:spPr>
          <a:xfrm rot="16200000" flipV="1">
            <a:off x="8085551" y="4745221"/>
            <a:ext cx="1118809" cy="865573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B62CD90F-B1EE-451C-8A20-8CA2213DD7C6}"/>
              </a:ext>
            </a:extLst>
          </p:cNvPr>
          <p:cNvSpPr txBox="1"/>
          <p:nvPr/>
        </p:nvSpPr>
        <p:spPr>
          <a:xfrm rot="20619032">
            <a:off x="5487768" y="5194732"/>
            <a:ext cx="3381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(Contador_2000 &gt;= 2000) OR (</a:t>
            </a:r>
            <a:r>
              <a:rPr lang="es-CO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= stop)</a:t>
            </a:r>
            <a:endParaRPr lang="es-C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2" name="Conector: curvado 141">
            <a:extLst>
              <a:ext uri="{FF2B5EF4-FFF2-40B4-BE49-F238E27FC236}">
                <a16:creationId xmlns:a16="http://schemas.microsoft.com/office/drawing/2014/main" id="{618039CE-83E4-45C6-A167-A97A7A963185}"/>
              </a:ext>
            </a:extLst>
          </p:cNvPr>
          <p:cNvCxnSpPr>
            <a:cxnSpLocks/>
            <a:stCxn id="21" idx="7"/>
            <a:endCxn id="3" idx="5"/>
          </p:cNvCxnSpPr>
          <p:nvPr/>
        </p:nvCxnSpPr>
        <p:spPr>
          <a:xfrm rot="16200000" flipV="1">
            <a:off x="6992259" y="3488393"/>
            <a:ext cx="792700" cy="107415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F9CC32A6-5C05-4054-B33B-EB05845ACD8C}"/>
              </a:ext>
            </a:extLst>
          </p:cNvPr>
          <p:cNvSpPr txBox="1"/>
          <p:nvPr/>
        </p:nvSpPr>
        <p:spPr>
          <a:xfrm rot="21290753">
            <a:off x="6921537" y="36347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</p:txBody>
      </p:sp>
      <p:cxnSp>
        <p:nvCxnSpPr>
          <p:cNvPr id="108" name="Conector: curvado 107">
            <a:extLst>
              <a:ext uri="{FF2B5EF4-FFF2-40B4-BE49-F238E27FC236}">
                <a16:creationId xmlns:a16="http://schemas.microsoft.com/office/drawing/2014/main" id="{F6F7C183-6660-437D-8B6A-92893561FE11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7164478" y="2616827"/>
            <a:ext cx="3152661" cy="815508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4730F75F-5C6D-4F44-AC5E-CB3819B8CBEC}"/>
              </a:ext>
            </a:extLst>
          </p:cNvPr>
          <p:cNvSpPr txBox="1"/>
          <p:nvPr/>
        </p:nvSpPr>
        <p:spPr>
          <a:xfrm rot="20722043">
            <a:off x="8564473" y="2938376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‘1’</a:t>
            </a:r>
          </a:p>
        </p:txBody>
      </p:sp>
      <p:cxnSp>
        <p:nvCxnSpPr>
          <p:cNvPr id="110" name="Conector: curvado 109">
            <a:extLst>
              <a:ext uri="{FF2B5EF4-FFF2-40B4-BE49-F238E27FC236}">
                <a16:creationId xmlns:a16="http://schemas.microsoft.com/office/drawing/2014/main" id="{A01FE84C-43D9-47E3-A4B9-DE7D8FDE4B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47236" y="680165"/>
            <a:ext cx="1167693" cy="1755466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AF14C5F5-B2ED-4DCC-A09F-08DB564884F1}"/>
              </a:ext>
            </a:extLst>
          </p:cNvPr>
          <p:cNvSpPr/>
          <p:nvPr/>
        </p:nvSpPr>
        <p:spPr>
          <a:xfrm>
            <a:off x="8266871" y="5737412"/>
            <a:ext cx="1621739" cy="55659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  <a:r>
              <a:rPr lang="es-CO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es-C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Conector: curvado 146">
            <a:extLst>
              <a:ext uri="{FF2B5EF4-FFF2-40B4-BE49-F238E27FC236}">
                <a16:creationId xmlns:a16="http://schemas.microsoft.com/office/drawing/2014/main" id="{AD7340EC-7B5B-43A7-AD1D-B2468C899657}"/>
              </a:ext>
            </a:extLst>
          </p:cNvPr>
          <p:cNvCxnSpPr>
            <a:cxnSpLocks/>
            <a:stCxn id="17" idx="4"/>
            <a:endCxn id="17" idx="5"/>
          </p:cNvCxnSpPr>
          <p:nvPr/>
        </p:nvCxnSpPr>
        <p:spPr>
          <a:xfrm rot="5400000" flipH="1" flipV="1">
            <a:off x="6858917" y="6211278"/>
            <a:ext cx="81511" cy="497234"/>
          </a:xfrm>
          <a:prstGeom prst="curvedConnector3">
            <a:avLst>
              <a:gd name="adj1" fmla="val -28045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9A0C17DB-D3FB-422D-8FFB-AA7132DE6E88}"/>
              </a:ext>
            </a:extLst>
          </p:cNvPr>
          <p:cNvSpPr txBox="1"/>
          <p:nvPr/>
        </p:nvSpPr>
        <p:spPr>
          <a:xfrm rot="21290753">
            <a:off x="6212616" y="6580314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‘0’</a:t>
            </a:r>
          </a:p>
        </p:txBody>
      </p:sp>
      <p:cxnSp>
        <p:nvCxnSpPr>
          <p:cNvPr id="153" name="Conector: curvado 152">
            <a:extLst>
              <a:ext uri="{FF2B5EF4-FFF2-40B4-BE49-F238E27FC236}">
                <a16:creationId xmlns:a16="http://schemas.microsoft.com/office/drawing/2014/main" id="{5CF33448-84B2-47D0-85EF-461C2492EE19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7354251" y="6015709"/>
            <a:ext cx="1067729" cy="20664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5624644C-F998-48D0-A28E-C168D9183957}"/>
              </a:ext>
            </a:extLst>
          </p:cNvPr>
          <p:cNvSpPr txBox="1"/>
          <p:nvPr/>
        </p:nvSpPr>
        <p:spPr>
          <a:xfrm rot="21290753">
            <a:off x="7205081" y="5780525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‘0’</a:t>
            </a:r>
          </a:p>
        </p:txBody>
      </p:sp>
      <p:cxnSp>
        <p:nvCxnSpPr>
          <p:cNvPr id="158" name="Conector: curvado 157">
            <a:extLst>
              <a:ext uri="{FF2B5EF4-FFF2-40B4-BE49-F238E27FC236}">
                <a16:creationId xmlns:a16="http://schemas.microsoft.com/office/drawing/2014/main" id="{5B4B833A-E743-4340-A5FA-8F2F0C5CC2B3}"/>
              </a:ext>
            </a:extLst>
          </p:cNvPr>
          <p:cNvCxnSpPr>
            <a:cxnSpLocks/>
            <a:stCxn id="64" idx="4"/>
            <a:endCxn id="64" idx="5"/>
          </p:cNvCxnSpPr>
          <p:nvPr/>
        </p:nvCxnSpPr>
        <p:spPr>
          <a:xfrm rot="5400000" flipH="1" flipV="1">
            <a:off x="9323670" y="5966565"/>
            <a:ext cx="81511" cy="573371"/>
          </a:xfrm>
          <a:prstGeom prst="curvedConnector3">
            <a:avLst>
              <a:gd name="adj1" fmla="val -28045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F194F8D8-6280-489E-82E4-0A4BB7CFD561}"/>
              </a:ext>
            </a:extLst>
          </p:cNvPr>
          <p:cNvSpPr txBox="1"/>
          <p:nvPr/>
        </p:nvSpPr>
        <p:spPr>
          <a:xfrm rot="21290753">
            <a:off x="8868526" y="6485191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‘0’</a:t>
            </a:r>
          </a:p>
        </p:txBody>
      </p:sp>
    </p:spTree>
    <p:extLst>
      <p:ext uri="{BB962C8B-B14F-4D97-AF65-F5344CB8AC3E}">
        <p14:creationId xmlns:p14="http://schemas.microsoft.com/office/powerpoint/2010/main" val="125198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11D448EC-244E-43D3-981B-943BF9B5FBBD}"/>
              </a:ext>
            </a:extLst>
          </p:cNvPr>
          <p:cNvSpPr/>
          <p:nvPr/>
        </p:nvSpPr>
        <p:spPr>
          <a:xfrm>
            <a:off x="5027565" y="3154037"/>
            <a:ext cx="2136913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Read_data</a:t>
            </a:r>
            <a:endParaRPr lang="es-C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384C766-6783-4F7B-AA31-BE67C4AF1786}"/>
              </a:ext>
            </a:extLst>
          </p:cNvPr>
          <p:cNvSpPr/>
          <p:nvPr/>
        </p:nvSpPr>
        <p:spPr>
          <a:xfrm>
            <a:off x="9586781" y="1427663"/>
            <a:ext cx="1956354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Slaver Write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4C81BDF-73A5-4C2A-ABF5-B67E16E556B8}"/>
              </a:ext>
            </a:extLst>
          </p:cNvPr>
          <p:cNvSpPr/>
          <p:nvPr/>
        </p:nvSpPr>
        <p:spPr>
          <a:xfrm>
            <a:off x="7416266" y="695754"/>
            <a:ext cx="1837083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addres_msb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5FF3ABE-6DAA-4698-B79E-919266CA046D}"/>
              </a:ext>
            </a:extLst>
          </p:cNvPr>
          <p:cNvSpPr/>
          <p:nvPr/>
        </p:nvSpPr>
        <p:spPr>
          <a:xfrm>
            <a:off x="4402209" y="695754"/>
            <a:ext cx="1956354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addres_lsb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98FFF9-A55D-4786-904E-EADFA8A4B993}"/>
              </a:ext>
            </a:extLst>
          </p:cNvPr>
          <p:cNvSpPr/>
          <p:nvPr/>
        </p:nvSpPr>
        <p:spPr>
          <a:xfrm>
            <a:off x="938834" y="695754"/>
            <a:ext cx="1956354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Slaver Read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9994ECC-E2DF-401F-B8AE-5C706C479CCE}"/>
              </a:ext>
            </a:extLst>
          </p:cNvPr>
          <p:cNvSpPr/>
          <p:nvPr/>
        </p:nvSpPr>
        <p:spPr>
          <a:xfrm>
            <a:off x="938834" y="2254543"/>
            <a:ext cx="1956354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Recieve Data Memory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8739F87-C9C7-4033-8B2C-79AE8441D70D}"/>
              </a:ext>
            </a:extLst>
          </p:cNvPr>
          <p:cNvSpPr/>
          <p:nvPr/>
        </p:nvSpPr>
        <p:spPr>
          <a:xfrm>
            <a:off x="938834" y="4917331"/>
            <a:ext cx="1956354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Slaver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2553151-AC5B-4BE4-8727-395F4C61A52F}"/>
              </a:ext>
            </a:extLst>
          </p:cNvPr>
          <p:cNvSpPr/>
          <p:nvPr/>
        </p:nvSpPr>
        <p:spPr>
          <a:xfrm>
            <a:off x="6483841" y="5605689"/>
            <a:ext cx="1406391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data_lsb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A1F65F7-1575-45BB-A756-C6424E322A03}"/>
              </a:ext>
            </a:extLst>
          </p:cNvPr>
          <p:cNvSpPr/>
          <p:nvPr/>
        </p:nvSpPr>
        <p:spPr>
          <a:xfrm>
            <a:off x="3591357" y="5605689"/>
            <a:ext cx="1621739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data_msb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1D9A84A-EC65-497C-9600-C806F226E440}"/>
              </a:ext>
            </a:extLst>
          </p:cNvPr>
          <p:cNvSpPr/>
          <p:nvPr/>
        </p:nvSpPr>
        <p:spPr>
          <a:xfrm>
            <a:off x="8733590" y="5473925"/>
            <a:ext cx="1956354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 Write_1000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EF0D5A37-37BF-4733-8F8F-4B22BF3475A8}"/>
              </a:ext>
            </a:extLst>
          </p:cNvPr>
          <p:cNvCxnSpPr>
            <a:cxnSpLocks/>
          </p:cNvCxnSpPr>
          <p:nvPr/>
        </p:nvCxnSpPr>
        <p:spPr>
          <a:xfrm>
            <a:off x="4880132" y="2915476"/>
            <a:ext cx="1209261" cy="251242"/>
          </a:xfrm>
          <a:prstGeom prst="curvedConnector3">
            <a:avLst>
              <a:gd name="adj1" fmla="val 96027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ED3D1FA-0C16-4C08-A28C-8FA694C25BC1}"/>
              </a:ext>
            </a:extLst>
          </p:cNvPr>
          <p:cNvSpPr txBox="1"/>
          <p:nvPr/>
        </p:nvSpPr>
        <p:spPr>
          <a:xfrm>
            <a:off x="4819282" y="2626472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“readdata”</a:t>
            </a:r>
          </a:p>
        </p:txBody>
      </p: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7D9294DD-1452-434E-A726-6E60930AA8F8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>
            <a:off x="7164478" y="3432334"/>
            <a:ext cx="1258272" cy="254936"/>
          </a:xfrm>
          <a:prstGeom prst="curvedConnector2">
            <a:avLst/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D3B5109-9B54-4AE6-A11A-36AB3B6D4B25}"/>
              </a:ext>
            </a:extLst>
          </p:cNvPr>
          <p:cNvSpPr txBox="1"/>
          <p:nvPr/>
        </p:nvSpPr>
        <p:spPr>
          <a:xfrm rot="169435">
            <a:off x="7277488" y="3202965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‘1’</a:t>
            </a:r>
          </a:p>
        </p:txBody>
      </p:sp>
      <p:cxnSp>
        <p:nvCxnSpPr>
          <p:cNvPr id="33" name="Conector: curvado 32">
            <a:extLst>
              <a:ext uri="{FF2B5EF4-FFF2-40B4-BE49-F238E27FC236}">
                <a16:creationId xmlns:a16="http://schemas.microsoft.com/office/drawing/2014/main" id="{8BB196B7-5B04-4B33-B5E8-3E27C23B3C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43723" y="3429001"/>
            <a:ext cx="393568" cy="12699"/>
          </a:xfrm>
          <a:prstGeom prst="curvedConnector5">
            <a:avLst>
              <a:gd name="adj1" fmla="val -15152"/>
              <a:gd name="adj2" fmla="val -3796748"/>
              <a:gd name="adj3" fmla="val 158084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A003799-CBF4-4621-8A7E-60A863931F70}"/>
              </a:ext>
            </a:extLst>
          </p:cNvPr>
          <p:cNvSpPr txBox="1"/>
          <p:nvPr/>
        </p:nvSpPr>
        <p:spPr>
          <a:xfrm rot="21290753">
            <a:off x="4723218" y="3807445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‘0’</a:t>
            </a:r>
          </a:p>
        </p:txBody>
      </p:sp>
      <p:cxnSp>
        <p:nvCxnSpPr>
          <p:cNvPr id="35" name="Conector: curvado 34">
            <a:extLst>
              <a:ext uri="{FF2B5EF4-FFF2-40B4-BE49-F238E27FC236}">
                <a16:creationId xmlns:a16="http://schemas.microsoft.com/office/drawing/2014/main" id="{AECAF6ED-6A3F-4362-88C3-4A997C2513E7}"/>
              </a:ext>
            </a:extLst>
          </p:cNvPr>
          <p:cNvCxnSpPr>
            <a:cxnSpLocks/>
            <a:stCxn id="5" idx="0"/>
            <a:endCxn id="7" idx="6"/>
          </p:cNvCxnSpPr>
          <p:nvPr/>
        </p:nvCxnSpPr>
        <p:spPr>
          <a:xfrm rot="16200000" flipV="1">
            <a:off x="9682348" y="545052"/>
            <a:ext cx="453612" cy="1311609"/>
          </a:xfrm>
          <a:prstGeom prst="curvedConnector2">
            <a:avLst/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33864B9-74BB-489D-BEA2-6BEB42343AEE}"/>
              </a:ext>
            </a:extLst>
          </p:cNvPr>
          <p:cNvSpPr txBox="1"/>
          <p:nvPr/>
        </p:nvSpPr>
        <p:spPr>
          <a:xfrm>
            <a:off x="9427291" y="789388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‘0’</a:t>
            </a:r>
          </a:p>
        </p:txBody>
      </p:sp>
      <p:cxnSp>
        <p:nvCxnSpPr>
          <p:cNvPr id="41" name="Conector: curvado 40">
            <a:extLst>
              <a:ext uri="{FF2B5EF4-FFF2-40B4-BE49-F238E27FC236}">
                <a16:creationId xmlns:a16="http://schemas.microsoft.com/office/drawing/2014/main" id="{4DC67951-DC16-43E6-89A7-67C02C62AECA}"/>
              </a:ext>
            </a:extLst>
          </p:cNvPr>
          <p:cNvCxnSpPr>
            <a:cxnSpLocks/>
            <a:stCxn id="5" idx="7"/>
            <a:endCxn id="5" idx="5"/>
          </p:cNvCxnSpPr>
          <p:nvPr/>
        </p:nvCxnSpPr>
        <p:spPr>
          <a:xfrm rot="16200000" flipH="1">
            <a:off x="11059867" y="1705945"/>
            <a:ext cx="393568" cy="12699"/>
          </a:xfrm>
          <a:prstGeom prst="curvedConnector5">
            <a:avLst>
              <a:gd name="adj1" fmla="val -35356"/>
              <a:gd name="adj2" fmla="val 4539748"/>
              <a:gd name="adj3" fmla="val 130305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3AAFDFC-CA26-4F5D-9786-140AD508263C}"/>
              </a:ext>
            </a:extLst>
          </p:cNvPr>
          <p:cNvSpPr txBox="1"/>
          <p:nvPr/>
        </p:nvSpPr>
        <p:spPr>
          <a:xfrm>
            <a:off x="11054049" y="101440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‘1’</a:t>
            </a:r>
          </a:p>
        </p:txBody>
      </p:sp>
      <p:cxnSp>
        <p:nvCxnSpPr>
          <p:cNvPr id="52" name="Conector: curvado 51">
            <a:extLst>
              <a:ext uri="{FF2B5EF4-FFF2-40B4-BE49-F238E27FC236}">
                <a16:creationId xmlns:a16="http://schemas.microsoft.com/office/drawing/2014/main" id="{D8F6D183-0331-401C-9F73-F00DD2066B15}"/>
              </a:ext>
            </a:extLst>
          </p:cNvPr>
          <p:cNvCxnSpPr>
            <a:cxnSpLocks/>
            <a:stCxn id="7" idx="2"/>
            <a:endCxn id="9" idx="7"/>
          </p:cNvCxnSpPr>
          <p:nvPr/>
        </p:nvCxnSpPr>
        <p:spPr>
          <a:xfrm rot="10800000">
            <a:off x="6072081" y="777272"/>
            <a:ext cx="1344184" cy="196786"/>
          </a:xfrm>
          <a:prstGeom prst="curvedConnector4">
            <a:avLst>
              <a:gd name="adj1" fmla="val 9026"/>
              <a:gd name="adj2" fmla="val 120202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FDDF42B-DF15-4333-AF61-C1D0FF90D794}"/>
              </a:ext>
            </a:extLst>
          </p:cNvPr>
          <p:cNvSpPr txBox="1"/>
          <p:nvPr/>
        </p:nvSpPr>
        <p:spPr>
          <a:xfrm>
            <a:off x="5977165" y="172523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‘0’</a:t>
            </a:r>
          </a:p>
        </p:txBody>
      </p:sp>
      <p:cxnSp>
        <p:nvCxnSpPr>
          <p:cNvPr id="58" name="Conector: curvado 57">
            <a:extLst>
              <a:ext uri="{FF2B5EF4-FFF2-40B4-BE49-F238E27FC236}">
                <a16:creationId xmlns:a16="http://schemas.microsoft.com/office/drawing/2014/main" id="{937262E9-88F1-4A1B-97B6-6A1FCB80C495}"/>
              </a:ext>
            </a:extLst>
          </p:cNvPr>
          <p:cNvCxnSpPr>
            <a:cxnSpLocks/>
            <a:stCxn id="7" idx="7"/>
            <a:endCxn id="7" idx="0"/>
          </p:cNvCxnSpPr>
          <p:nvPr/>
        </p:nvCxnSpPr>
        <p:spPr>
          <a:xfrm rot="16200000" flipV="1">
            <a:off x="8618789" y="411743"/>
            <a:ext cx="81513" cy="649509"/>
          </a:xfrm>
          <a:prstGeom prst="curvedConnector3">
            <a:avLst>
              <a:gd name="adj1" fmla="val 380453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BF059E8C-3E64-416E-8299-A2E38FB0E177}"/>
              </a:ext>
            </a:extLst>
          </p:cNvPr>
          <p:cNvSpPr txBox="1"/>
          <p:nvPr/>
        </p:nvSpPr>
        <p:spPr>
          <a:xfrm>
            <a:off x="8212167" y="172523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‘1’</a:t>
            </a:r>
          </a:p>
        </p:txBody>
      </p:sp>
      <p:cxnSp>
        <p:nvCxnSpPr>
          <p:cNvPr id="67" name="Conector: curvado 66">
            <a:extLst>
              <a:ext uri="{FF2B5EF4-FFF2-40B4-BE49-F238E27FC236}">
                <a16:creationId xmlns:a16="http://schemas.microsoft.com/office/drawing/2014/main" id="{0DCE0974-65F7-4E0D-9BCC-2E854E6C8F53}"/>
              </a:ext>
            </a:extLst>
          </p:cNvPr>
          <p:cNvCxnSpPr>
            <a:cxnSpLocks/>
            <a:stCxn id="9" idx="2"/>
            <a:endCxn id="11" idx="7"/>
          </p:cNvCxnSpPr>
          <p:nvPr/>
        </p:nvCxnSpPr>
        <p:spPr>
          <a:xfrm rot="10800000">
            <a:off x="2608712" y="777272"/>
            <a:ext cx="1793517" cy="196786"/>
          </a:xfrm>
          <a:prstGeom prst="curvedConnector4">
            <a:avLst>
              <a:gd name="adj1" fmla="val 42013"/>
              <a:gd name="adj2" fmla="val 216167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01019407-FB0C-44BD-AC34-489DD727DB8D}"/>
              </a:ext>
            </a:extLst>
          </p:cNvPr>
          <p:cNvSpPr txBox="1"/>
          <p:nvPr/>
        </p:nvSpPr>
        <p:spPr>
          <a:xfrm>
            <a:off x="2459801" y="285671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‘0’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9A1BA6E-ED6A-4446-80F0-C949F02FB178}"/>
              </a:ext>
            </a:extLst>
          </p:cNvPr>
          <p:cNvSpPr txBox="1"/>
          <p:nvPr/>
        </p:nvSpPr>
        <p:spPr>
          <a:xfrm>
            <a:off x="4652967" y="45680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‘1’</a:t>
            </a:r>
          </a:p>
        </p:txBody>
      </p:sp>
      <p:cxnSp>
        <p:nvCxnSpPr>
          <p:cNvPr id="74" name="Conector: curvado 73">
            <a:extLst>
              <a:ext uri="{FF2B5EF4-FFF2-40B4-BE49-F238E27FC236}">
                <a16:creationId xmlns:a16="http://schemas.microsoft.com/office/drawing/2014/main" id="{0F712FF9-5473-4A14-A326-F110B698263D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4993791" y="390675"/>
            <a:ext cx="81513" cy="691676"/>
          </a:xfrm>
          <a:prstGeom prst="curvedConnector3">
            <a:avLst>
              <a:gd name="adj1" fmla="val -280453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curvado 76">
            <a:extLst>
              <a:ext uri="{FF2B5EF4-FFF2-40B4-BE49-F238E27FC236}">
                <a16:creationId xmlns:a16="http://schemas.microsoft.com/office/drawing/2014/main" id="{7423B65C-E8E7-4CB9-AE39-1FF8F77FCEA9}"/>
              </a:ext>
            </a:extLst>
          </p:cNvPr>
          <p:cNvCxnSpPr>
            <a:cxnSpLocks/>
            <a:stCxn id="11" idx="2"/>
            <a:endCxn id="13" idx="2"/>
          </p:cNvCxnSpPr>
          <p:nvPr/>
        </p:nvCxnSpPr>
        <p:spPr>
          <a:xfrm rot="10800000" flipV="1">
            <a:off x="938840" y="974054"/>
            <a:ext cx="12699" cy="1558788"/>
          </a:xfrm>
          <a:prstGeom prst="curvedConnector3">
            <a:avLst>
              <a:gd name="adj1" fmla="val 1800000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AA7F08CB-71E7-40A6-9220-51A663373DC9}"/>
              </a:ext>
            </a:extLst>
          </p:cNvPr>
          <p:cNvSpPr txBox="1"/>
          <p:nvPr/>
        </p:nvSpPr>
        <p:spPr>
          <a:xfrm>
            <a:off x="693123" y="1372179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‘0’</a:t>
            </a:r>
          </a:p>
        </p:txBody>
      </p: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9DCB4F77-328A-4D01-BCF0-2B1C8F23BDE3}"/>
              </a:ext>
            </a:extLst>
          </p:cNvPr>
          <p:cNvCxnSpPr>
            <a:cxnSpLocks/>
            <a:stCxn id="11" idx="6"/>
            <a:endCxn id="11" idx="4"/>
          </p:cNvCxnSpPr>
          <p:nvPr/>
        </p:nvCxnSpPr>
        <p:spPr>
          <a:xfrm flipH="1">
            <a:off x="1917035" y="974036"/>
            <a:ext cx="978177" cy="278295"/>
          </a:xfrm>
          <a:prstGeom prst="curvedConnector4">
            <a:avLst>
              <a:gd name="adj1" fmla="val -23370"/>
              <a:gd name="adj2" fmla="val 182143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DD0560B2-CC99-44C6-BC88-6B5873328530}"/>
              </a:ext>
            </a:extLst>
          </p:cNvPr>
          <p:cNvSpPr txBox="1"/>
          <p:nvPr/>
        </p:nvSpPr>
        <p:spPr>
          <a:xfrm>
            <a:off x="2148662" y="1427663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‘1’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BCDBC6BC-3B98-4FB8-979D-A0444742B3CB}"/>
              </a:ext>
            </a:extLst>
          </p:cNvPr>
          <p:cNvSpPr/>
          <p:nvPr/>
        </p:nvSpPr>
        <p:spPr>
          <a:xfrm>
            <a:off x="698982" y="3648033"/>
            <a:ext cx="1956354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Data Memory</a:t>
            </a:r>
            <a:endParaRPr lang="es-CO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Conector: curvado 90">
            <a:extLst>
              <a:ext uri="{FF2B5EF4-FFF2-40B4-BE49-F238E27FC236}">
                <a16:creationId xmlns:a16="http://schemas.microsoft.com/office/drawing/2014/main" id="{ADC65D9D-1A99-44B2-B864-62CB2DFD9205}"/>
              </a:ext>
            </a:extLst>
          </p:cNvPr>
          <p:cNvCxnSpPr>
            <a:cxnSpLocks/>
            <a:stCxn id="13" idx="3"/>
            <a:endCxn id="90" idx="1"/>
          </p:cNvCxnSpPr>
          <p:nvPr/>
        </p:nvCxnSpPr>
        <p:spPr>
          <a:xfrm rot="5400000">
            <a:off x="605454" y="3109642"/>
            <a:ext cx="999918" cy="239852"/>
          </a:xfrm>
          <a:prstGeom prst="curvedConnector3">
            <a:avLst>
              <a:gd name="adj1" fmla="val 50000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0B8DE04-1FAA-4271-9DD4-E2D8041C973A}"/>
              </a:ext>
            </a:extLst>
          </p:cNvPr>
          <p:cNvSpPr txBox="1"/>
          <p:nvPr/>
        </p:nvSpPr>
        <p:spPr>
          <a:xfrm>
            <a:off x="260159" y="2899358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‘0’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4B8E491-CDFB-4107-96EB-14F14677A189}"/>
              </a:ext>
            </a:extLst>
          </p:cNvPr>
          <p:cNvSpPr txBox="1"/>
          <p:nvPr/>
        </p:nvSpPr>
        <p:spPr>
          <a:xfrm>
            <a:off x="2148662" y="3059687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ACK = ‘1’</a:t>
            </a:r>
          </a:p>
        </p:txBody>
      </p:sp>
      <p:cxnSp>
        <p:nvCxnSpPr>
          <p:cNvPr id="98" name="Conector: curvado 97">
            <a:extLst>
              <a:ext uri="{FF2B5EF4-FFF2-40B4-BE49-F238E27FC236}">
                <a16:creationId xmlns:a16="http://schemas.microsoft.com/office/drawing/2014/main" id="{83EF0C6C-01A2-4D77-8BB0-1975C5E8AA10}"/>
              </a:ext>
            </a:extLst>
          </p:cNvPr>
          <p:cNvCxnSpPr>
            <a:cxnSpLocks/>
          </p:cNvCxnSpPr>
          <p:nvPr/>
        </p:nvCxnSpPr>
        <p:spPr>
          <a:xfrm flipH="1">
            <a:off x="1917035" y="2509680"/>
            <a:ext cx="978177" cy="278295"/>
          </a:xfrm>
          <a:prstGeom prst="curvedConnector4">
            <a:avLst>
              <a:gd name="adj1" fmla="val -23370"/>
              <a:gd name="adj2" fmla="val 182143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: curvado 98">
            <a:extLst>
              <a:ext uri="{FF2B5EF4-FFF2-40B4-BE49-F238E27FC236}">
                <a16:creationId xmlns:a16="http://schemas.microsoft.com/office/drawing/2014/main" id="{B09AE8FA-2D27-4DE9-BB04-C28102199619}"/>
              </a:ext>
            </a:extLst>
          </p:cNvPr>
          <p:cNvCxnSpPr>
            <a:cxnSpLocks/>
            <a:stCxn id="90" idx="2"/>
            <a:endCxn id="15" idx="2"/>
          </p:cNvCxnSpPr>
          <p:nvPr/>
        </p:nvCxnSpPr>
        <p:spPr>
          <a:xfrm rot="10800000" flipH="1" flipV="1">
            <a:off x="698982" y="3926329"/>
            <a:ext cx="239852" cy="1269297"/>
          </a:xfrm>
          <a:prstGeom prst="curvedConnector3">
            <a:avLst>
              <a:gd name="adj1" fmla="val -49726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16B8ABDC-8A00-446D-B794-95817458847A}"/>
              </a:ext>
            </a:extLst>
          </p:cNvPr>
          <p:cNvSpPr txBox="1"/>
          <p:nvPr/>
        </p:nvSpPr>
        <p:spPr>
          <a:xfrm rot="15677913">
            <a:off x="-161600" y="4763445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Contador_2 = 2</a:t>
            </a:r>
          </a:p>
        </p:txBody>
      </p:sp>
      <p:cxnSp>
        <p:nvCxnSpPr>
          <p:cNvPr id="105" name="Conector: curvado 104">
            <a:extLst>
              <a:ext uri="{FF2B5EF4-FFF2-40B4-BE49-F238E27FC236}">
                <a16:creationId xmlns:a16="http://schemas.microsoft.com/office/drawing/2014/main" id="{7EE5F0D4-FA1D-4178-9BEE-C0A74BEEBD03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V="1">
            <a:off x="1456230" y="2715330"/>
            <a:ext cx="1656995" cy="735427"/>
          </a:xfrm>
          <a:prstGeom prst="curvedConnector5">
            <a:avLst>
              <a:gd name="adj1" fmla="val 1414"/>
              <a:gd name="adj2" fmla="val -129188"/>
              <a:gd name="adj3" fmla="val 113796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DBB3D351-6994-4C95-8B76-AABC41AC6453}"/>
              </a:ext>
            </a:extLst>
          </p:cNvPr>
          <p:cNvSpPr txBox="1"/>
          <p:nvPr/>
        </p:nvSpPr>
        <p:spPr>
          <a:xfrm rot="20564901">
            <a:off x="2515227" y="3901297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Contador_2 &lt; 2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B9DFDC83-EC5E-40F3-BB53-F279BBA508AF}"/>
              </a:ext>
            </a:extLst>
          </p:cNvPr>
          <p:cNvSpPr txBox="1"/>
          <p:nvPr/>
        </p:nvSpPr>
        <p:spPr>
          <a:xfrm rot="21290753">
            <a:off x="2226715" y="5918166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‘1’</a:t>
            </a:r>
          </a:p>
        </p:txBody>
      </p:sp>
      <p:cxnSp>
        <p:nvCxnSpPr>
          <p:cNvPr id="114" name="Conector: curvado 113">
            <a:extLst>
              <a:ext uri="{FF2B5EF4-FFF2-40B4-BE49-F238E27FC236}">
                <a16:creationId xmlns:a16="http://schemas.microsoft.com/office/drawing/2014/main" id="{7025C940-5E1A-4A42-8E1F-F3A094C3BB06}"/>
              </a:ext>
            </a:extLst>
          </p:cNvPr>
          <p:cNvCxnSpPr>
            <a:cxnSpLocks/>
            <a:stCxn id="15" idx="3"/>
            <a:endCxn id="19" idx="3"/>
          </p:cNvCxnSpPr>
          <p:nvPr/>
        </p:nvCxnSpPr>
        <p:spPr>
          <a:xfrm rot="16200000" flipH="1">
            <a:off x="2182925" y="4434824"/>
            <a:ext cx="688359" cy="2603503"/>
          </a:xfrm>
          <a:prstGeom prst="curvedConnector3">
            <a:avLst>
              <a:gd name="adj1" fmla="val 145051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: curvado 116">
            <a:extLst>
              <a:ext uri="{FF2B5EF4-FFF2-40B4-BE49-F238E27FC236}">
                <a16:creationId xmlns:a16="http://schemas.microsoft.com/office/drawing/2014/main" id="{96FA8571-63D0-4B19-B3F2-7D8CDEA62219}"/>
              </a:ext>
            </a:extLst>
          </p:cNvPr>
          <p:cNvCxnSpPr>
            <a:cxnSpLocks/>
            <a:stCxn id="15" idx="7"/>
            <a:endCxn id="15" idx="6"/>
          </p:cNvCxnSpPr>
          <p:nvPr/>
        </p:nvCxnSpPr>
        <p:spPr>
          <a:xfrm rot="16200000" flipH="1">
            <a:off x="2653566" y="4953966"/>
            <a:ext cx="196786" cy="286501"/>
          </a:xfrm>
          <a:prstGeom prst="curvedConnector4">
            <a:avLst>
              <a:gd name="adj1" fmla="val -157589"/>
              <a:gd name="adj2" fmla="val 179790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A15AD3CB-DB36-40E5-9276-AF46FAD6AD8B}"/>
              </a:ext>
            </a:extLst>
          </p:cNvPr>
          <p:cNvSpPr txBox="1"/>
          <p:nvPr/>
        </p:nvSpPr>
        <p:spPr>
          <a:xfrm rot="21290753">
            <a:off x="2201514" y="4456526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‘0’</a:t>
            </a:r>
          </a:p>
        </p:txBody>
      </p:sp>
      <p:cxnSp>
        <p:nvCxnSpPr>
          <p:cNvPr id="122" name="Conector: curvado 121">
            <a:extLst>
              <a:ext uri="{FF2B5EF4-FFF2-40B4-BE49-F238E27FC236}">
                <a16:creationId xmlns:a16="http://schemas.microsoft.com/office/drawing/2014/main" id="{30F67166-D075-411B-86DD-F22D4258E62F}"/>
              </a:ext>
            </a:extLst>
          </p:cNvPr>
          <p:cNvCxnSpPr>
            <a:cxnSpLocks/>
            <a:stCxn id="19" idx="4"/>
            <a:endCxn id="17" idx="3"/>
          </p:cNvCxnSpPr>
          <p:nvPr/>
        </p:nvCxnSpPr>
        <p:spPr>
          <a:xfrm rot="5400000" flipH="1" flipV="1">
            <a:off x="5505258" y="4977740"/>
            <a:ext cx="81511" cy="2287575"/>
          </a:xfrm>
          <a:prstGeom prst="curvedConnector3">
            <a:avLst>
              <a:gd name="adj1" fmla="val -280453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A8D29535-BCD5-4A28-AD88-38E5AD2848EE}"/>
              </a:ext>
            </a:extLst>
          </p:cNvPr>
          <p:cNvSpPr txBox="1"/>
          <p:nvPr/>
        </p:nvSpPr>
        <p:spPr>
          <a:xfrm rot="21290753">
            <a:off x="5335363" y="6045370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‘1’</a:t>
            </a:r>
          </a:p>
        </p:txBody>
      </p:sp>
      <p:cxnSp>
        <p:nvCxnSpPr>
          <p:cNvPr id="127" name="Conector: curvado 126">
            <a:extLst>
              <a:ext uri="{FF2B5EF4-FFF2-40B4-BE49-F238E27FC236}">
                <a16:creationId xmlns:a16="http://schemas.microsoft.com/office/drawing/2014/main" id="{B7407404-34D7-49DA-90F8-A498E2E13463}"/>
              </a:ext>
            </a:extLst>
          </p:cNvPr>
          <p:cNvCxnSpPr>
            <a:cxnSpLocks/>
            <a:stCxn id="19" idx="1"/>
            <a:endCxn id="19" idx="0"/>
          </p:cNvCxnSpPr>
          <p:nvPr/>
        </p:nvCxnSpPr>
        <p:spPr>
          <a:xfrm rot="5400000" flipH="1" flipV="1">
            <a:off x="4074768" y="5359742"/>
            <a:ext cx="81513" cy="573371"/>
          </a:xfrm>
          <a:prstGeom prst="curvedConnector3">
            <a:avLst>
              <a:gd name="adj1" fmla="val 380453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B68BAAC3-0161-49D7-ACDB-03ABB6EE35B7}"/>
              </a:ext>
            </a:extLst>
          </p:cNvPr>
          <p:cNvSpPr txBox="1"/>
          <p:nvPr/>
        </p:nvSpPr>
        <p:spPr>
          <a:xfrm rot="21290753">
            <a:off x="3445782" y="5041740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‘0’</a:t>
            </a:r>
          </a:p>
        </p:txBody>
      </p:sp>
      <p:cxnSp>
        <p:nvCxnSpPr>
          <p:cNvPr id="137" name="Conector: curvado 136">
            <a:extLst>
              <a:ext uri="{FF2B5EF4-FFF2-40B4-BE49-F238E27FC236}">
                <a16:creationId xmlns:a16="http://schemas.microsoft.com/office/drawing/2014/main" id="{0D53B288-A896-4C63-8C39-7E3162226890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7890232" y="5752222"/>
            <a:ext cx="843358" cy="131764"/>
          </a:xfrm>
          <a:prstGeom prst="curvedConnector3">
            <a:avLst>
              <a:gd name="adj1" fmla="val 50000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: curvado 141">
            <a:extLst>
              <a:ext uri="{FF2B5EF4-FFF2-40B4-BE49-F238E27FC236}">
                <a16:creationId xmlns:a16="http://schemas.microsoft.com/office/drawing/2014/main" id="{618039CE-83E4-45C6-A167-A97A7A963185}"/>
              </a:ext>
            </a:extLst>
          </p:cNvPr>
          <p:cNvCxnSpPr>
            <a:cxnSpLocks/>
            <a:stCxn id="21" idx="7"/>
            <a:endCxn id="3" idx="5"/>
          </p:cNvCxnSpPr>
          <p:nvPr/>
        </p:nvCxnSpPr>
        <p:spPr>
          <a:xfrm rot="16200000" flipV="1">
            <a:off x="7664331" y="2816323"/>
            <a:ext cx="1926316" cy="3551909"/>
          </a:xfrm>
          <a:prstGeom prst="curvedConnector3">
            <a:avLst>
              <a:gd name="adj1" fmla="val 50000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F9CC32A6-5C05-4054-B33B-EB05845ACD8C}"/>
              </a:ext>
            </a:extLst>
          </p:cNvPr>
          <p:cNvSpPr txBox="1"/>
          <p:nvPr/>
        </p:nvSpPr>
        <p:spPr>
          <a:xfrm rot="21290753">
            <a:off x="6921537" y="36347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5F5B797-15A4-4118-ABA7-A3496094DD54}"/>
              </a:ext>
            </a:extLst>
          </p:cNvPr>
          <p:cNvSpPr/>
          <p:nvPr/>
        </p:nvSpPr>
        <p:spPr>
          <a:xfrm>
            <a:off x="8029053" y="3605759"/>
            <a:ext cx="2688329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 Number Data</a:t>
            </a:r>
          </a:p>
          <a:p>
            <a:pPr algn="ctr"/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data_number_lsb</a:t>
            </a:r>
            <a:endParaRPr lang="es-C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EF4590D7-5E9F-4DDC-8E01-487633758C70}"/>
              </a:ext>
            </a:extLst>
          </p:cNvPr>
          <p:cNvSpPr/>
          <p:nvPr/>
        </p:nvSpPr>
        <p:spPr>
          <a:xfrm>
            <a:off x="8942218" y="2592055"/>
            <a:ext cx="2688329" cy="556594"/>
          </a:xfrm>
          <a:prstGeom prst="ellipse">
            <a:avLst/>
          </a:prstGeom>
          <a:ln>
            <a:solidFill>
              <a:srgbClr val="DE50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 Number Data</a:t>
            </a:r>
          </a:p>
          <a:p>
            <a:pPr algn="ctr"/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data_number_msb</a:t>
            </a:r>
            <a:endParaRPr lang="es-C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Conector: curvado 99">
            <a:extLst>
              <a:ext uri="{FF2B5EF4-FFF2-40B4-BE49-F238E27FC236}">
                <a16:creationId xmlns:a16="http://schemas.microsoft.com/office/drawing/2014/main" id="{5483ACDF-6339-4F1B-8E86-7F63FDEB36EA}"/>
              </a:ext>
            </a:extLst>
          </p:cNvPr>
          <p:cNvCxnSpPr>
            <a:cxnSpLocks/>
          </p:cNvCxnSpPr>
          <p:nvPr/>
        </p:nvCxnSpPr>
        <p:spPr>
          <a:xfrm flipV="1">
            <a:off x="10743533" y="3071608"/>
            <a:ext cx="519468" cy="816918"/>
          </a:xfrm>
          <a:prstGeom prst="curvedConnector2">
            <a:avLst/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F26A81C-6051-4946-839B-D03A84F04D6C}"/>
              </a:ext>
            </a:extLst>
          </p:cNvPr>
          <p:cNvSpPr txBox="1"/>
          <p:nvPr/>
        </p:nvSpPr>
        <p:spPr>
          <a:xfrm rot="169435">
            <a:off x="10199845" y="3213575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‘1’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0A310804-09A8-4672-9373-C96601A91A6A}"/>
              </a:ext>
            </a:extLst>
          </p:cNvPr>
          <p:cNvSpPr txBox="1"/>
          <p:nvPr/>
        </p:nvSpPr>
        <p:spPr>
          <a:xfrm rot="21290753">
            <a:off x="7822168" y="5481787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tx_end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‘1’</a:t>
            </a:r>
          </a:p>
        </p:txBody>
      </p:sp>
      <p:cxnSp>
        <p:nvCxnSpPr>
          <p:cNvPr id="111" name="Conector: curvado 110">
            <a:extLst>
              <a:ext uri="{FF2B5EF4-FFF2-40B4-BE49-F238E27FC236}">
                <a16:creationId xmlns:a16="http://schemas.microsoft.com/office/drawing/2014/main" id="{B683D2C3-29BF-470A-998E-53756600AE78}"/>
              </a:ext>
            </a:extLst>
          </p:cNvPr>
          <p:cNvCxnSpPr>
            <a:cxnSpLocks/>
            <a:stCxn id="17" idx="4"/>
            <a:endCxn id="17" idx="5"/>
          </p:cNvCxnSpPr>
          <p:nvPr/>
        </p:nvCxnSpPr>
        <p:spPr>
          <a:xfrm rot="5400000" flipH="1" flipV="1">
            <a:off x="7394898" y="5872911"/>
            <a:ext cx="81511" cy="497234"/>
          </a:xfrm>
          <a:prstGeom prst="curvedConnector3">
            <a:avLst>
              <a:gd name="adj1" fmla="val -280453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7B98EB2D-E6A4-4B11-95C2-746837C4E76F}"/>
              </a:ext>
            </a:extLst>
          </p:cNvPr>
          <p:cNvSpPr txBox="1"/>
          <p:nvPr/>
        </p:nvSpPr>
        <p:spPr>
          <a:xfrm rot="21290753">
            <a:off x="7094164" y="6322084"/>
            <a:ext cx="11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tx_end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‘0’’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865AE4C7-3350-4815-AE31-B139E8803A1E}"/>
              </a:ext>
            </a:extLst>
          </p:cNvPr>
          <p:cNvSpPr txBox="1"/>
          <p:nvPr/>
        </p:nvSpPr>
        <p:spPr>
          <a:xfrm rot="21290753">
            <a:off x="9563042" y="4413449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tx_ena = ‘0’</a:t>
            </a:r>
          </a:p>
        </p:txBody>
      </p:sp>
      <p:cxnSp>
        <p:nvCxnSpPr>
          <p:cNvPr id="118" name="Conector: curvado 117">
            <a:extLst>
              <a:ext uri="{FF2B5EF4-FFF2-40B4-BE49-F238E27FC236}">
                <a16:creationId xmlns:a16="http://schemas.microsoft.com/office/drawing/2014/main" id="{3BA54B3F-C484-4A48-BBCD-E296E1861131}"/>
              </a:ext>
            </a:extLst>
          </p:cNvPr>
          <p:cNvCxnSpPr>
            <a:cxnSpLocks/>
            <a:stCxn id="10" idx="4"/>
            <a:endCxn id="10" idx="5"/>
          </p:cNvCxnSpPr>
          <p:nvPr/>
        </p:nvCxnSpPr>
        <p:spPr>
          <a:xfrm rot="5400000" flipH="1" flipV="1">
            <a:off x="9807695" y="3646364"/>
            <a:ext cx="81511" cy="950467"/>
          </a:xfrm>
          <a:prstGeom prst="curvedConnector3">
            <a:avLst>
              <a:gd name="adj1" fmla="val -280453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: curvado 122">
            <a:extLst>
              <a:ext uri="{FF2B5EF4-FFF2-40B4-BE49-F238E27FC236}">
                <a16:creationId xmlns:a16="http://schemas.microsoft.com/office/drawing/2014/main" id="{5546D815-B98B-4294-A5E1-223B10E879DD}"/>
              </a:ext>
            </a:extLst>
          </p:cNvPr>
          <p:cNvCxnSpPr>
            <a:cxnSpLocks/>
            <a:stCxn id="44" idx="0"/>
            <a:endCxn id="5" idx="4"/>
          </p:cNvCxnSpPr>
          <p:nvPr/>
        </p:nvCxnSpPr>
        <p:spPr>
          <a:xfrm rot="5400000" flipH="1" flipV="1">
            <a:off x="10121771" y="2148869"/>
            <a:ext cx="607798" cy="278575"/>
          </a:xfrm>
          <a:prstGeom prst="curvedConnector3">
            <a:avLst>
              <a:gd name="adj1" fmla="val 50000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D83B24C9-16CA-40C2-B91C-4F6CC01B2D60}"/>
              </a:ext>
            </a:extLst>
          </p:cNvPr>
          <p:cNvSpPr txBox="1"/>
          <p:nvPr/>
        </p:nvSpPr>
        <p:spPr>
          <a:xfrm rot="21290753">
            <a:off x="9553444" y="204321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tx_end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‘1’</a:t>
            </a:r>
          </a:p>
        </p:txBody>
      </p:sp>
      <p:cxnSp>
        <p:nvCxnSpPr>
          <p:cNvPr id="128" name="Conector: curvado 127">
            <a:extLst>
              <a:ext uri="{FF2B5EF4-FFF2-40B4-BE49-F238E27FC236}">
                <a16:creationId xmlns:a16="http://schemas.microsoft.com/office/drawing/2014/main" id="{CAA58D4B-910A-4E41-BDCC-6ED583F89404}"/>
              </a:ext>
            </a:extLst>
          </p:cNvPr>
          <p:cNvCxnSpPr>
            <a:cxnSpLocks/>
            <a:stCxn id="44" idx="2"/>
            <a:endCxn id="44" idx="3"/>
          </p:cNvCxnSpPr>
          <p:nvPr/>
        </p:nvCxnSpPr>
        <p:spPr>
          <a:xfrm rot="10800000" flipH="1" flipV="1">
            <a:off x="8942217" y="2870352"/>
            <a:ext cx="393697" cy="196786"/>
          </a:xfrm>
          <a:prstGeom prst="curvedConnector4">
            <a:avLst>
              <a:gd name="adj1" fmla="val -58065"/>
              <a:gd name="adj2" fmla="val 257588"/>
            </a:avLst>
          </a:prstGeom>
          <a:ln>
            <a:solidFill>
              <a:srgbClr val="DE50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85DDE7BF-4933-41CE-B65F-5B8B3EBC1BD6}"/>
              </a:ext>
            </a:extLst>
          </p:cNvPr>
          <p:cNvSpPr txBox="1"/>
          <p:nvPr/>
        </p:nvSpPr>
        <p:spPr>
          <a:xfrm rot="21290753">
            <a:off x="7951794" y="2683692"/>
            <a:ext cx="11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tx_end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‘0’’</a:t>
            </a:r>
          </a:p>
        </p:txBody>
      </p:sp>
    </p:spTree>
    <p:extLst>
      <p:ext uri="{BB962C8B-B14F-4D97-AF65-F5344CB8AC3E}">
        <p14:creationId xmlns:p14="http://schemas.microsoft.com/office/powerpoint/2010/main" val="3796707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243FC67A508547AEB588E4E434F138" ma:contentTypeVersion="11" ma:contentTypeDescription="Create a new document." ma:contentTypeScope="" ma:versionID="23ae6b6c8b6cec28b91b14dc41a786a7">
  <xsd:schema xmlns:xsd="http://www.w3.org/2001/XMLSchema" xmlns:xs="http://www.w3.org/2001/XMLSchema" xmlns:p="http://schemas.microsoft.com/office/2006/metadata/properties" xmlns:ns2="a4a3492e-4b81-4749-ade7-92b08093e12c" xmlns:ns3="37e96786-9f71-41fd-90f6-1ce1e15d01f2" targetNamespace="http://schemas.microsoft.com/office/2006/metadata/properties" ma:root="true" ma:fieldsID="ee8cbf5f492411b18836495bbe97ae3a" ns2:_="" ns3:_="">
    <xsd:import namespace="a4a3492e-4b81-4749-ade7-92b08093e12c"/>
    <xsd:import namespace="37e96786-9f71-41fd-90f6-1ce1e15d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a3492e-4b81-4749-ade7-92b08093e1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96786-9f71-41fd-90f6-1ce1e15d01f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ACAE52-431B-4026-B365-D3E14D960EA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1ACAF0-F367-4445-B2BE-E5C8A7ABC7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0AAA57-7131-4090-8178-BF19974452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a3492e-4b81-4749-ade7-92b08093e12c"/>
    <ds:schemaRef ds:uri="37e96786-9f71-41fd-90f6-1ce1e15d01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680</Words>
  <Application>Microsoft Office PowerPoint</Application>
  <PresentationFormat>Panorámica</PresentationFormat>
  <Paragraphs>128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Sebastian Barreto Jimenez</dc:creator>
  <cp:lastModifiedBy>Juan Sebastian Barreto Jimenez</cp:lastModifiedBy>
  <cp:revision>1</cp:revision>
  <dcterms:created xsi:type="dcterms:W3CDTF">2020-04-30T09:18:25Z</dcterms:created>
  <dcterms:modified xsi:type="dcterms:W3CDTF">2020-05-02T18:26:38Z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0x0101002F243FC67A508547AEB588E4E434F138</vt:lpwstr>
  </property>
</Properties>
</file>