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dilla" userId="4b27a69905ce596f" providerId="LiveId" clId="{24CE70EC-66D4-438E-922A-A4EAD2390402}"/>
    <pc:docChg chg="modSld">
      <pc:chgData name="Juan Padilla" userId="4b27a69905ce596f" providerId="LiveId" clId="{24CE70EC-66D4-438E-922A-A4EAD2390402}" dt="2025-06-01T02:49:46.268" v="76" actId="20577"/>
      <pc:docMkLst>
        <pc:docMk/>
      </pc:docMkLst>
      <pc:sldChg chg="modSp mod">
        <pc:chgData name="Juan Padilla" userId="4b27a69905ce596f" providerId="LiveId" clId="{24CE70EC-66D4-438E-922A-A4EAD2390402}" dt="2025-06-01T02:49:46.268" v="76" actId="20577"/>
        <pc:sldMkLst>
          <pc:docMk/>
          <pc:sldMk cId="4162722521" sldId="256"/>
        </pc:sldMkLst>
        <pc:spChg chg="mod">
          <ac:chgData name="Juan Padilla" userId="4b27a69905ce596f" providerId="LiveId" clId="{24CE70EC-66D4-438E-922A-A4EAD2390402}" dt="2025-06-01T02:49:46.268" v="76" actId="20577"/>
          <ac:spMkLst>
            <pc:docMk/>
            <pc:sldMk cId="4162722521" sldId="256"/>
            <ac:spMk id="2" creationId="{55072351-7B50-58C7-95A7-2C6A998C97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7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6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7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5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3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8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8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7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8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Un patrón de acuarela abstracto azul sobre un fondo blanco">
            <a:extLst>
              <a:ext uri="{FF2B5EF4-FFF2-40B4-BE49-F238E27FC236}">
                <a16:creationId xmlns:a16="http://schemas.microsoft.com/office/drawing/2014/main" id="{C3A9C1AD-A46D-85AD-8B86-F7C0DAC2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4644" b="1086"/>
          <a:stretch/>
        </p:blipFill>
        <p:spPr>
          <a:xfrm>
            <a:off x="0" y="-3"/>
            <a:ext cx="12192001" cy="685800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5D197F8-3162-AAF1-F28E-F8140AB2E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374904"/>
            <a:ext cx="1943100" cy="18288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072351-7B50-58C7-95A7-2C6A998C9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 fontScale="90000"/>
          </a:bodyPr>
          <a:lstStyle/>
          <a:p>
            <a:r>
              <a:rPr lang="es-CL" sz="6000" dirty="0">
                <a:solidFill>
                  <a:srgbClr val="FFFFFF"/>
                </a:solidFill>
              </a:rPr>
              <a:t>Soto Freddy</a:t>
            </a:r>
            <a:br>
              <a:rPr lang="es-CL" sz="6000">
                <a:solidFill>
                  <a:srgbClr val="FFFFFF"/>
                </a:solidFill>
              </a:rPr>
            </a:br>
            <a:r>
              <a:rPr lang="es-CL" sz="6000">
                <a:solidFill>
                  <a:srgbClr val="FFFFFF"/>
                </a:solidFill>
              </a:rPr>
              <a:t>Padilla Juan</a:t>
            </a:r>
            <a:br>
              <a:rPr lang="es-CL" sz="6000" dirty="0">
                <a:solidFill>
                  <a:srgbClr val="FFFFFF"/>
                </a:solidFill>
              </a:rPr>
            </a:br>
            <a:br>
              <a:rPr lang="es-CL" sz="6000" dirty="0">
                <a:solidFill>
                  <a:srgbClr val="FFFFFF"/>
                </a:solidFill>
              </a:rPr>
            </a:br>
            <a:br>
              <a:rPr lang="es-CL" sz="6000" dirty="0">
                <a:solidFill>
                  <a:srgbClr val="FFFFFF"/>
                </a:solidFill>
              </a:rPr>
            </a:br>
            <a:r>
              <a:rPr lang="es-CL" sz="6000" dirty="0">
                <a:solidFill>
                  <a:srgbClr val="FFFFFF"/>
                </a:solidFill>
              </a:rPr>
              <a:t>asignatura </a:t>
            </a:r>
            <a:br>
              <a:rPr lang="es-CL" sz="6000" dirty="0">
                <a:solidFill>
                  <a:srgbClr val="FFFFFF"/>
                </a:solidFill>
              </a:rPr>
            </a:br>
            <a:r>
              <a:rPr lang="es-CL" sz="6000" dirty="0">
                <a:solidFill>
                  <a:srgbClr val="FFFFFF"/>
                </a:solidFill>
              </a:rPr>
              <a:t>desarrollo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BD5581-6B20-6E92-792E-0E5876184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s-CL" sz="2400" dirty="0">
                <a:solidFill>
                  <a:srgbClr val="FFFFFF"/>
                </a:solidFill>
              </a:rPr>
              <a:t>Producto:</a:t>
            </a:r>
          </a:p>
          <a:p>
            <a:r>
              <a:rPr lang="es-CL" sz="2400" dirty="0">
                <a:solidFill>
                  <a:srgbClr val="FFFFFF"/>
                </a:solidFill>
              </a:rPr>
              <a:t>https://jsebastianpr1.github.io/Galeriadearte/index.html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22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Bierstadt</vt:lpstr>
      <vt:lpstr>GestaltVTI</vt:lpstr>
      <vt:lpstr>Soto Freddy Padilla Juan   asignatura  desarrollo web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Padilla</dc:creator>
  <cp:lastModifiedBy>Juan Padilla</cp:lastModifiedBy>
  <cp:revision>1</cp:revision>
  <dcterms:created xsi:type="dcterms:W3CDTF">2025-05-11T18:28:10Z</dcterms:created>
  <dcterms:modified xsi:type="dcterms:W3CDTF">2025-06-01T02:49:47Z</dcterms:modified>
</cp:coreProperties>
</file>