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5BB25-49DC-E712-3479-2EE94A651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47B51-8569-EF29-EE0B-278C0648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D7A5E-7575-311F-E7A5-2D1BBF18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F7FBB-5612-0BDB-0EF3-8C0969A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DCB16-7D68-61CE-A396-2B04AEEF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7AF7E-9E60-829A-5E5C-E0CC3E73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41FBFF-4ED4-47AC-47E3-24691E8D1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E1B8B-5923-59B0-9DF4-B1F6413D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497BB-A617-110E-B9F7-32032DC7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86F81-F51A-FF1B-AC7B-8996D61E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A57359-F96D-CEA7-80D2-7A6DEC6D8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62FDD-E1B8-B679-6395-3A5590BF3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1FD72-068F-F5B4-DD14-B0C041E0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6DE4D-42B8-A94E-CB0D-7AA63C1F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A7105-3E97-33FA-7ED7-CA64DF55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802D1-5C6E-C80C-C274-FDB1C401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B4D59-C405-3910-8510-BD110968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C40C1-1438-AAAB-09E9-FDFAEF66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3AECB-90A7-C94E-25C3-A9EB9DCA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B6041-CBBD-467B-C87C-B71C4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BA10A-215A-2E18-7AB2-8BB2CF6D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C367AF-EEB2-D9CE-A59F-043699324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759A91-27C0-B245-7D25-6CF83466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6B05A-A1ED-C16E-7A1A-73D9C21F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57E84A-2503-AF56-B763-ADE52BDF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6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83F7-D36A-6BF5-D34F-F16D7B61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506EB-9097-9425-9559-F0DDD75D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EDB630-B0ED-8343-327A-1587E792F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5CCEF2-5C06-82C4-2C1C-DF6ECC4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91DDF7-E084-EA43-CC54-289C8151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5EACF1-1AEA-4282-8A97-2760CE35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C7E43-4B71-F20D-DF4E-AD29FF53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AB637-310E-2712-54B6-1A0C034B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FD9BD5-5CB3-73D3-EC3D-3B3DFC705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298EDF-AB31-8D12-85C9-CE4A77E22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6D8A6E-8D46-5836-D4B1-5D7DC9FB0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BE7DA9-B7B5-42BC-10AF-1E832A07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569A8C-C601-1B17-08DA-0FAE4195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2A2BFB-F50E-F70D-6F73-AEC989EE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45C22-E895-15B0-F2D3-0619BE6F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04F89F-A87A-23A1-3152-7B45365A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2C4549-84D3-545F-05FF-8DA2F26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B389E5-E6F1-174E-942C-BE1FF749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BD721E-AE09-EB09-63EE-626A3539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539BF-5C7D-20FF-F41F-0847F9F5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C076F6-1004-168F-2953-A6D09FD0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B2620-8119-05C9-204E-651600A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78986-5C8D-15B0-F513-313F1689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663D9-7C6C-7DF8-7363-326D4363E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193E4-4D19-D312-78F0-163D738E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F1B0E5-2CE1-5B40-5E52-56EC06B7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22072E-315F-8556-64DB-75A0CA3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6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5CCFD-9A56-84BE-0AD6-C52390BD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B45F96-C557-6F3B-FB14-E60B6AD5B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7F79C4-F14A-5B95-673B-EE5B1621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EEF4ED-190D-4B99-ED15-6FB5B94A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4A5DC-6DA1-47F5-D035-AE297D43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62739-99DB-3D33-3A7D-AEAE36F3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70A008-BB34-4D4F-0599-C64B659B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342BAE-F2DF-1CC4-2D35-40DAA7B5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D62E8-2D6B-E64F-FFDD-4BBB1A630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1AEB-7E72-4AB5-A452-9EFDA88EA7C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A0319-0510-9918-D4B8-4373E61AD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1F6D2-BFCC-04E0-B640-94BFCAABF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0C33-5B8B-40FB-B7A7-6D66800B8A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75AFA2-256D-DC4C-76F2-06E2C81A1FE1}"/>
              </a:ext>
            </a:extLst>
          </p:cNvPr>
          <p:cNvSpPr/>
          <p:nvPr/>
        </p:nvSpPr>
        <p:spPr>
          <a:xfrm>
            <a:off x="1453095" y="208930"/>
            <a:ext cx="1946787" cy="33729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5D89014-DBF0-1B21-0FB0-025C863F0610}"/>
              </a:ext>
            </a:extLst>
          </p:cNvPr>
          <p:cNvSpPr/>
          <p:nvPr/>
        </p:nvSpPr>
        <p:spPr>
          <a:xfrm>
            <a:off x="4020098" y="5292472"/>
            <a:ext cx="1946787" cy="45966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A4F217F-C5DC-EA8E-7E06-98386BA6759E}"/>
              </a:ext>
            </a:extLst>
          </p:cNvPr>
          <p:cNvCxnSpPr>
            <a:cxnSpLocks/>
            <a:stCxn id="5" idx="2"/>
            <a:endCxn id="68" idx="0"/>
          </p:cNvCxnSpPr>
          <p:nvPr/>
        </p:nvCxnSpPr>
        <p:spPr>
          <a:xfrm flipH="1">
            <a:off x="2411791" y="546225"/>
            <a:ext cx="14698" cy="1823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E7306E1-7C5F-DFBA-CFD6-1FFFECF9F727}"/>
              </a:ext>
            </a:extLst>
          </p:cNvPr>
          <p:cNvSpPr/>
          <p:nvPr/>
        </p:nvSpPr>
        <p:spPr>
          <a:xfrm>
            <a:off x="1148293" y="1238859"/>
            <a:ext cx="2556389" cy="3711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1- </a:t>
            </a:r>
            <a:r>
              <a:rPr lang="en-US" sz="1600" dirty="0" err="1">
                <a:solidFill>
                  <a:schemeClr val="tx1"/>
                </a:solidFill>
              </a:rPr>
              <a:t>Encender</a:t>
            </a:r>
            <a:r>
              <a:rPr lang="en-US" sz="1600" dirty="0">
                <a:solidFill>
                  <a:schemeClr val="tx1"/>
                </a:solidFill>
              </a:rPr>
              <a:t> PC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FA95728-5D84-7E17-ABEE-7BECF271546E}"/>
              </a:ext>
            </a:extLst>
          </p:cNvPr>
          <p:cNvCxnSpPr>
            <a:cxnSpLocks/>
          </p:cNvCxnSpPr>
          <p:nvPr/>
        </p:nvCxnSpPr>
        <p:spPr>
          <a:xfrm>
            <a:off x="2426489" y="1581762"/>
            <a:ext cx="0" cy="201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F9011D-3B86-F469-4DB6-2F0613D3E035}"/>
              </a:ext>
            </a:extLst>
          </p:cNvPr>
          <p:cNvSpPr/>
          <p:nvPr/>
        </p:nvSpPr>
        <p:spPr>
          <a:xfrm>
            <a:off x="1148292" y="1790077"/>
            <a:ext cx="2556389" cy="3711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2- </a:t>
            </a:r>
            <a:r>
              <a:rPr lang="en-US" sz="1600" dirty="0" err="1">
                <a:solidFill>
                  <a:schemeClr val="tx1"/>
                </a:solidFill>
              </a:rPr>
              <a:t>Instalar</a:t>
            </a:r>
            <a:r>
              <a:rPr lang="en-US" sz="1600" dirty="0">
                <a:solidFill>
                  <a:schemeClr val="tx1"/>
                </a:solidFill>
              </a:rPr>
              <a:t> Anaconda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4703432-4EC4-003C-40AF-A5F8E7FB88C8}"/>
              </a:ext>
            </a:extLst>
          </p:cNvPr>
          <p:cNvCxnSpPr>
            <a:cxnSpLocks/>
          </p:cNvCxnSpPr>
          <p:nvPr/>
        </p:nvCxnSpPr>
        <p:spPr>
          <a:xfrm>
            <a:off x="2426488" y="2188384"/>
            <a:ext cx="0" cy="1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D4E8816-BC8D-91AC-B75C-A893E552BDD6}"/>
              </a:ext>
            </a:extLst>
          </p:cNvPr>
          <p:cNvSpPr/>
          <p:nvPr/>
        </p:nvSpPr>
        <p:spPr>
          <a:xfrm>
            <a:off x="1173603" y="2341407"/>
            <a:ext cx="2556389" cy="3711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3-Agregar path a windows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0A43177-B5A5-040B-4E7C-7996AB8B3103}"/>
              </a:ext>
            </a:extLst>
          </p:cNvPr>
          <p:cNvCxnSpPr>
            <a:cxnSpLocks/>
          </p:cNvCxnSpPr>
          <p:nvPr/>
        </p:nvCxnSpPr>
        <p:spPr>
          <a:xfrm>
            <a:off x="2451797" y="2740736"/>
            <a:ext cx="0" cy="207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FA070B0-C169-5C52-81C6-D88BC6F9F38C}"/>
              </a:ext>
            </a:extLst>
          </p:cNvPr>
          <p:cNvSpPr/>
          <p:nvPr/>
        </p:nvSpPr>
        <p:spPr>
          <a:xfrm>
            <a:off x="1148292" y="2922604"/>
            <a:ext cx="2556389" cy="3711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4-Crear </a:t>
            </a:r>
            <a:r>
              <a:rPr lang="en-US" sz="1600" dirty="0" err="1">
                <a:solidFill>
                  <a:schemeClr val="tx1"/>
                </a:solidFill>
              </a:rPr>
              <a:t>ambiente</a:t>
            </a:r>
            <a:r>
              <a:rPr lang="en-US" sz="1600" dirty="0">
                <a:solidFill>
                  <a:schemeClr val="tx1"/>
                </a:solidFill>
              </a:rPr>
              <a:t> [env]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264B1CC-1668-B6F9-1C12-57721C3C2F59}"/>
              </a:ext>
            </a:extLst>
          </p:cNvPr>
          <p:cNvCxnSpPr>
            <a:cxnSpLocks/>
          </p:cNvCxnSpPr>
          <p:nvPr/>
        </p:nvCxnSpPr>
        <p:spPr>
          <a:xfrm>
            <a:off x="2454309" y="3292285"/>
            <a:ext cx="0" cy="211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79564CB-9712-B29B-E40B-E81EA5D61726}"/>
              </a:ext>
            </a:extLst>
          </p:cNvPr>
          <p:cNvSpPr/>
          <p:nvPr/>
        </p:nvSpPr>
        <p:spPr>
          <a:xfrm>
            <a:off x="1173603" y="3477171"/>
            <a:ext cx="2556389" cy="3711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5-Instalar </a:t>
            </a:r>
            <a:r>
              <a:rPr lang="en-US" sz="1600" dirty="0" err="1">
                <a:solidFill>
                  <a:schemeClr val="tx1"/>
                </a:solidFill>
              </a:rPr>
              <a:t>Jupyter</a:t>
            </a:r>
            <a:r>
              <a:rPr lang="en-US" sz="1600" dirty="0">
                <a:solidFill>
                  <a:schemeClr val="tx1"/>
                </a:solidFill>
              </a:rPr>
              <a:t> Notebook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F758957-CD0C-1C99-BB58-EAF30C26C5E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451797" y="4883846"/>
            <a:ext cx="5957" cy="2248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B6AEE38-2F8A-BD40-BF96-F0C7901E93E4}"/>
              </a:ext>
            </a:extLst>
          </p:cNvPr>
          <p:cNvSpPr/>
          <p:nvPr/>
        </p:nvSpPr>
        <p:spPr>
          <a:xfrm>
            <a:off x="4678074" y="359964"/>
            <a:ext cx="6534138" cy="362784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Algoritmo para crear el programa </a:t>
            </a:r>
            <a:r>
              <a:rPr lang="es-ES" dirty="0" err="1">
                <a:solidFill>
                  <a:schemeClr val="tx1"/>
                </a:solidFill>
              </a:rPr>
              <a:t>Hello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World</a:t>
            </a:r>
            <a:r>
              <a:rPr lang="es-ES" dirty="0">
                <a:solidFill>
                  <a:schemeClr val="tx1"/>
                </a:solidFill>
              </a:rPr>
              <a:t> en </a:t>
            </a:r>
            <a:r>
              <a:rPr lang="es-ES" dirty="0" err="1">
                <a:solidFill>
                  <a:schemeClr val="tx1"/>
                </a:solidFill>
              </a:rPr>
              <a:t>Jupyter</a:t>
            </a:r>
            <a:r>
              <a:rPr lang="es-ES" dirty="0">
                <a:solidFill>
                  <a:schemeClr val="tx1"/>
                </a:solidFill>
              </a:rPr>
              <a:t> Notebook: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1.- Encender la computadora con Windows</a:t>
            </a:r>
          </a:p>
          <a:p>
            <a:r>
              <a:rPr lang="es-ES" dirty="0">
                <a:solidFill>
                  <a:schemeClr val="tx1"/>
                </a:solidFill>
              </a:rPr>
              <a:t>2.- Descargar e Instalar Anaconda</a:t>
            </a:r>
          </a:p>
          <a:p>
            <a:r>
              <a:rPr lang="es-ES" dirty="0">
                <a:solidFill>
                  <a:schemeClr val="tx1"/>
                </a:solidFill>
              </a:rPr>
              <a:t>3 – Agregar </a:t>
            </a:r>
            <a:r>
              <a:rPr lang="es-ES" dirty="0" err="1">
                <a:solidFill>
                  <a:schemeClr val="tx1"/>
                </a:solidFill>
              </a:rPr>
              <a:t>path</a:t>
            </a:r>
            <a:r>
              <a:rPr lang="es-ES" dirty="0">
                <a:solidFill>
                  <a:schemeClr val="tx1"/>
                </a:solidFill>
              </a:rPr>
              <a:t> de Python a variables de Windows</a:t>
            </a:r>
          </a:p>
          <a:p>
            <a:r>
              <a:rPr lang="es-ES" dirty="0">
                <a:solidFill>
                  <a:schemeClr val="tx1"/>
                </a:solidFill>
              </a:rPr>
              <a:t>4.- Abrir Anaconda y crear un ambiente de trabajo utilizando una versión de Python estable e incluir las librerías a utilizar</a:t>
            </a:r>
          </a:p>
          <a:p>
            <a:r>
              <a:rPr lang="es-ES" dirty="0">
                <a:solidFill>
                  <a:schemeClr val="tx1"/>
                </a:solidFill>
              </a:rPr>
              <a:t>5- Instalar </a:t>
            </a:r>
            <a:r>
              <a:rPr lang="es-ES" dirty="0" err="1">
                <a:solidFill>
                  <a:schemeClr val="tx1"/>
                </a:solidFill>
              </a:rPr>
              <a:t>Jupyter</a:t>
            </a:r>
            <a:r>
              <a:rPr lang="es-ES" dirty="0">
                <a:solidFill>
                  <a:schemeClr val="tx1"/>
                </a:solidFill>
              </a:rPr>
              <a:t> Notebook </a:t>
            </a:r>
          </a:p>
          <a:p>
            <a:r>
              <a:rPr lang="es-ES" dirty="0">
                <a:solidFill>
                  <a:schemeClr val="tx1"/>
                </a:solidFill>
              </a:rPr>
              <a:t>6.- Verificar instalación (en general)</a:t>
            </a:r>
          </a:p>
          <a:p>
            <a:r>
              <a:rPr lang="es-ES" dirty="0">
                <a:solidFill>
                  <a:schemeClr val="tx1"/>
                </a:solidFill>
              </a:rPr>
              <a:t>7.- Abrir el programa </a:t>
            </a:r>
            <a:r>
              <a:rPr lang="es-ES" dirty="0" err="1">
                <a:solidFill>
                  <a:schemeClr val="tx1"/>
                </a:solidFill>
              </a:rPr>
              <a:t>Jupyter</a:t>
            </a:r>
            <a:r>
              <a:rPr lang="es-ES" dirty="0">
                <a:solidFill>
                  <a:schemeClr val="tx1"/>
                </a:solidFill>
              </a:rPr>
              <a:t> Notebook</a:t>
            </a:r>
          </a:p>
          <a:p>
            <a:r>
              <a:rPr lang="es-ES" dirty="0">
                <a:solidFill>
                  <a:schemeClr val="tx1"/>
                </a:solidFill>
              </a:rPr>
              <a:t>8.- Crear una notebook (archivo) </a:t>
            </a:r>
          </a:p>
          <a:p>
            <a:r>
              <a:rPr lang="es-ES" dirty="0">
                <a:solidFill>
                  <a:schemeClr val="tx1"/>
                </a:solidFill>
              </a:rPr>
              <a:t>9.- Escribir </a:t>
            </a:r>
            <a:r>
              <a:rPr lang="es-ES" dirty="0" err="1">
                <a:solidFill>
                  <a:schemeClr val="tx1"/>
                </a:solidFill>
              </a:rPr>
              <a:t>Hello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World</a:t>
            </a:r>
            <a:r>
              <a:rPr lang="es-ES" dirty="0">
                <a:solidFill>
                  <a:schemeClr val="tx1"/>
                </a:solidFill>
              </a:rPr>
              <a:t>, guardar y correr el programa [Run]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51AB4F1-B26C-4D43-909B-2F29A4AD3363}"/>
              </a:ext>
            </a:extLst>
          </p:cNvPr>
          <p:cNvCxnSpPr>
            <a:cxnSpLocks/>
          </p:cNvCxnSpPr>
          <p:nvPr/>
        </p:nvCxnSpPr>
        <p:spPr>
          <a:xfrm>
            <a:off x="2479887" y="3815747"/>
            <a:ext cx="0" cy="215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ecisión 25">
            <a:extLst>
              <a:ext uri="{FF2B5EF4-FFF2-40B4-BE49-F238E27FC236}">
                <a16:creationId xmlns:a16="http://schemas.microsoft.com/office/drawing/2014/main" id="{7B07E075-7871-2F48-4478-A2B41C6688FA}"/>
              </a:ext>
            </a:extLst>
          </p:cNvPr>
          <p:cNvSpPr/>
          <p:nvPr/>
        </p:nvSpPr>
        <p:spPr>
          <a:xfrm>
            <a:off x="1584614" y="3987808"/>
            <a:ext cx="1746280" cy="896038"/>
          </a:xfrm>
          <a:prstGeom prst="flowChartDecisio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Verificar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Instalacion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2DFCA19-B463-D6B8-CAE4-C174E4BE2FA7}"/>
              </a:ext>
            </a:extLst>
          </p:cNvPr>
          <p:cNvSpPr/>
          <p:nvPr/>
        </p:nvSpPr>
        <p:spPr>
          <a:xfrm>
            <a:off x="1148291" y="5088954"/>
            <a:ext cx="2556389" cy="3711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7-Abrir </a:t>
            </a:r>
            <a:r>
              <a:rPr lang="en-US" sz="1600" dirty="0" err="1">
                <a:solidFill>
                  <a:schemeClr val="tx1"/>
                </a:solidFill>
              </a:rPr>
              <a:t>Jupyter</a:t>
            </a:r>
            <a:r>
              <a:rPr lang="en-US" sz="1600" dirty="0">
                <a:solidFill>
                  <a:schemeClr val="tx1"/>
                </a:solidFill>
              </a:rPr>
              <a:t> Notebook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49B0512-BC67-FB2D-B09F-06F546928669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2411792" y="5460122"/>
            <a:ext cx="14694" cy="2051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7D2F5E9-A6D6-F4AB-98FF-1B15859F66F1}"/>
              </a:ext>
            </a:extLst>
          </p:cNvPr>
          <p:cNvSpPr/>
          <p:nvPr/>
        </p:nvSpPr>
        <p:spPr>
          <a:xfrm>
            <a:off x="6163245" y="5039000"/>
            <a:ext cx="5907769" cy="102916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Calentamiento: Su programa </a:t>
            </a:r>
            <a:r>
              <a:rPr lang="es-ES" dirty="0" err="1">
                <a:solidFill>
                  <a:schemeClr val="tx1"/>
                </a:solidFill>
              </a:rPr>
              <a:t>Hello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World</a:t>
            </a:r>
            <a:r>
              <a:rPr lang="es-ES">
                <a:solidFill>
                  <a:schemeClr val="tx1"/>
                </a:solidFill>
              </a:rPr>
              <a:t> se </a:t>
            </a:r>
            <a:r>
              <a:rPr lang="es-ES" dirty="0">
                <a:solidFill>
                  <a:schemeClr val="tx1"/>
                </a:solidFill>
              </a:rPr>
              <a:t>almacenara en su disco local y se podrá correr en </a:t>
            </a:r>
            <a:r>
              <a:rPr lang="es-ES" dirty="0" err="1">
                <a:solidFill>
                  <a:schemeClr val="tx1"/>
                </a:solidFill>
              </a:rPr>
              <a:t>jupyter</a:t>
            </a:r>
            <a:r>
              <a:rPr lang="es-ES" dirty="0">
                <a:solidFill>
                  <a:schemeClr val="tx1"/>
                </a:solidFill>
              </a:rPr>
              <a:t> Python o subir a GitHub de modo público para que mas personas lo puedan correr.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8233B3B-3E0C-C567-6D95-E35E02353AC9}"/>
              </a:ext>
            </a:extLst>
          </p:cNvPr>
          <p:cNvSpPr/>
          <p:nvPr/>
        </p:nvSpPr>
        <p:spPr>
          <a:xfrm>
            <a:off x="1133597" y="5665230"/>
            <a:ext cx="2556389" cy="3711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8- </a:t>
            </a:r>
            <a:r>
              <a:rPr lang="en-US" sz="1600" dirty="0" err="1">
                <a:solidFill>
                  <a:schemeClr val="tx1"/>
                </a:solidFill>
              </a:rPr>
              <a:t>Crear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Programa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13261F7-E28E-D2F5-58F0-CBA9CA164AD7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411791" y="6036398"/>
            <a:ext cx="1" cy="180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F6A10D3-E94A-32B6-71F1-C16599E4F5CD}"/>
              </a:ext>
            </a:extLst>
          </p:cNvPr>
          <p:cNvSpPr/>
          <p:nvPr/>
        </p:nvSpPr>
        <p:spPr>
          <a:xfrm>
            <a:off x="1133597" y="6191502"/>
            <a:ext cx="2556389" cy="3711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9- </a:t>
            </a:r>
            <a:r>
              <a:rPr lang="en-US" sz="1600" dirty="0" err="1">
                <a:solidFill>
                  <a:schemeClr val="tx1"/>
                </a:solidFill>
              </a:rPr>
              <a:t>Escribir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Programa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ABA61A9-955B-CC07-991A-A079F660B705}"/>
              </a:ext>
            </a:extLst>
          </p:cNvPr>
          <p:cNvCxnSpPr>
            <a:cxnSpLocks/>
            <a:stCxn id="51" idx="3"/>
            <a:endCxn id="57" idx="5"/>
          </p:cNvCxnSpPr>
          <p:nvPr/>
        </p:nvCxnSpPr>
        <p:spPr>
          <a:xfrm>
            <a:off x="3689986" y="6377086"/>
            <a:ext cx="6440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>
            <a:extLst>
              <a:ext uri="{FF2B5EF4-FFF2-40B4-BE49-F238E27FC236}">
                <a16:creationId xmlns:a16="http://schemas.microsoft.com/office/drawing/2014/main" id="{0CB0EF41-034C-04BF-75B4-61EC4A17A23B}"/>
              </a:ext>
            </a:extLst>
          </p:cNvPr>
          <p:cNvSpPr/>
          <p:nvPr/>
        </p:nvSpPr>
        <p:spPr>
          <a:xfrm>
            <a:off x="4276545" y="6147252"/>
            <a:ext cx="1383270" cy="4596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Programa</a:t>
            </a:r>
            <a:endParaRPr lang="en-US" sz="1400" dirty="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C5D69E7-9BD8-C9F1-57B4-CF58385E3FE1}"/>
              </a:ext>
            </a:extLst>
          </p:cNvPr>
          <p:cNvCxnSpPr>
            <a:cxnSpLocks/>
            <a:stCxn id="57" idx="0"/>
            <a:endCxn id="6" idx="2"/>
          </p:cNvCxnSpPr>
          <p:nvPr/>
        </p:nvCxnSpPr>
        <p:spPr>
          <a:xfrm flipV="1">
            <a:off x="4968180" y="5752140"/>
            <a:ext cx="25312" cy="395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aralelogramo 67">
            <a:extLst>
              <a:ext uri="{FF2B5EF4-FFF2-40B4-BE49-F238E27FC236}">
                <a16:creationId xmlns:a16="http://schemas.microsoft.com/office/drawing/2014/main" id="{ADBEEC63-C6E5-0E64-2AC7-ADA9714C1F78}"/>
              </a:ext>
            </a:extLst>
          </p:cNvPr>
          <p:cNvSpPr/>
          <p:nvPr/>
        </p:nvSpPr>
        <p:spPr>
          <a:xfrm>
            <a:off x="1414220" y="728586"/>
            <a:ext cx="1995142" cy="3372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Idea Hello World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718D2B01-537B-5171-E66F-68D4481AFCF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11791" y="945554"/>
            <a:ext cx="14697" cy="293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65CC0A9-BF9C-3C35-21E6-9079E5D14537}"/>
              </a:ext>
            </a:extLst>
          </p:cNvPr>
          <p:cNvSpPr txBox="1"/>
          <p:nvPr/>
        </p:nvSpPr>
        <p:spPr>
          <a:xfrm>
            <a:off x="2589415" y="4789251"/>
            <a:ext cx="1471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 - </a:t>
            </a:r>
            <a:r>
              <a:rPr lang="en-US" sz="1400" dirty="0" err="1"/>
              <a:t>Todo</a:t>
            </a:r>
            <a:r>
              <a:rPr lang="en-US" sz="1400" dirty="0"/>
              <a:t> </a:t>
            </a:r>
            <a:r>
              <a:rPr lang="en-US" sz="1400" dirty="0" err="1"/>
              <a:t>Correcto</a:t>
            </a:r>
            <a:endParaRPr lang="en-US" sz="1400" dirty="0"/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1DF573D9-8E0D-DCB9-E5D3-E189E52B9255}"/>
              </a:ext>
            </a:extLst>
          </p:cNvPr>
          <p:cNvCxnSpPr>
            <a:cxnSpLocks/>
            <a:stCxn id="26" idx="3"/>
            <a:endCxn id="19" idx="3"/>
          </p:cNvCxnSpPr>
          <p:nvPr/>
        </p:nvCxnSpPr>
        <p:spPr>
          <a:xfrm flipV="1">
            <a:off x="3330894" y="3662755"/>
            <a:ext cx="399098" cy="773072"/>
          </a:xfrm>
          <a:prstGeom prst="bentConnector3">
            <a:avLst>
              <a:gd name="adj1" fmla="val 1572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4B770BD-D526-E3B8-CBBE-F680C0F652FE}"/>
              </a:ext>
            </a:extLst>
          </p:cNvPr>
          <p:cNvSpPr txBox="1"/>
          <p:nvPr/>
        </p:nvSpPr>
        <p:spPr>
          <a:xfrm>
            <a:off x="2887181" y="3879707"/>
            <a:ext cx="108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No- </a:t>
            </a:r>
            <a:r>
              <a:rPr lang="en-US" sz="1400" dirty="0" err="1"/>
              <a:t>Corregir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4850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172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Roel Sedano Morán</dc:creator>
  <cp:lastModifiedBy>José Roel Sedano Morán</cp:lastModifiedBy>
  <cp:revision>6</cp:revision>
  <dcterms:created xsi:type="dcterms:W3CDTF">2023-04-12T03:20:13Z</dcterms:created>
  <dcterms:modified xsi:type="dcterms:W3CDTF">2023-04-12T04:06:36Z</dcterms:modified>
</cp:coreProperties>
</file>