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63" r:id="rId6"/>
    <p:sldId id="268" r:id="rId7"/>
    <p:sldId id="261" r:id="rId8"/>
    <p:sldId id="269" r:id="rId9"/>
    <p:sldId id="260" r:id="rId10"/>
    <p:sldId id="262" r:id="rId11"/>
    <p:sldId id="270" r:id="rId12"/>
    <p:sldId id="27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71E6B-53E7-462B-B006-21DB620BE908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8F544-CC3D-41AF-AE0E-4C749D18D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1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8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7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8F544-CC3D-41AF-AE0E-4C749D18D8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9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1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2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4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0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2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3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5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7/28/2018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2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022B-FA27-4871-8B6B-33734E679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iHome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A2404-6F43-436E-A14A-A15D0EB0C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09560"/>
          </a:xfrm>
        </p:spPr>
        <p:txBody>
          <a:bodyPr>
            <a:normAutofit/>
          </a:bodyPr>
          <a:lstStyle/>
          <a:p>
            <a:r>
              <a:rPr lang="en-US" dirty="0"/>
              <a:t>Vishal Balasubramanian. </a:t>
            </a:r>
          </a:p>
          <a:p>
            <a:r>
              <a:rPr lang="en-US" dirty="0"/>
              <a:t>National Public </a:t>
            </a:r>
            <a:r>
              <a:rPr lang="en-US" dirty="0" err="1"/>
              <a:t>School,Gopalapuram</a:t>
            </a:r>
            <a:r>
              <a:rPr lang="en-US" dirty="0"/>
              <a:t>, Chennai</a:t>
            </a:r>
          </a:p>
        </p:txBody>
      </p:sp>
    </p:spTree>
    <p:extLst>
      <p:ext uri="{BB962C8B-B14F-4D97-AF65-F5344CB8AC3E}">
        <p14:creationId xmlns:p14="http://schemas.microsoft.com/office/powerpoint/2010/main" val="40388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114">
        <p14:ripple/>
      </p:transition>
    </mc:Choice>
    <mc:Fallback xmlns="">
      <p:transition spd="slow" advTm="511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A0B8-1342-448B-A53E-BC07BCA6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IR LED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CC55-D118-4D49-99AA-473CFAA6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software called LIRC which is mainly used for sending IR Signals through an IR Circuit. The ‘IR Remote control’ commands are executed using Linux Command</a:t>
            </a:r>
          </a:p>
          <a:p>
            <a:r>
              <a:rPr lang="en-US" dirty="0"/>
              <a:t>When </a:t>
            </a:r>
            <a:r>
              <a:rPr lang="en-US" dirty="0" err="1"/>
              <a:t>iHome</a:t>
            </a:r>
            <a:r>
              <a:rPr lang="en-US" dirty="0"/>
              <a:t> Client receives an ‘IR control’ message from </a:t>
            </a:r>
            <a:r>
              <a:rPr lang="en-US" dirty="0" err="1"/>
              <a:t>Pubsub</a:t>
            </a:r>
            <a:r>
              <a:rPr lang="en-US" dirty="0"/>
              <a:t> Service, the Linux command gets executed</a:t>
            </a:r>
          </a:p>
        </p:txBody>
      </p:sp>
    </p:spTree>
    <p:extLst>
      <p:ext uri="{BB962C8B-B14F-4D97-AF65-F5344CB8AC3E}">
        <p14:creationId xmlns:p14="http://schemas.microsoft.com/office/powerpoint/2010/main" val="161677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095">
        <p14:flip dir="r"/>
      </p:transition>
    </mc:Choice>
    <mc:Fallback xmlns="">
      <p:transition spd="slow" advTm="6095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9987-BDD2-454C-952B-DAB7BBB0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iHome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095C-3EA1-491A-95F1-85EB6C6F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 may be convenient to control devices by using an app instead of Voice. Due to this reason, I have built an </a:t>
            </a:r>
            <a:r>
              <a:rPr lang="en-US" dirty="0" err="1"/>
              <a:t>iHome</a:t>
            </a:r>
            <a:r>
              <a:rPr lang="en-US" dirty="0"/>
              <a:t> App which will help you to communicate and control connected devices</a:t>
            </a:r>
          </a:p>
          <a:p>
            <a:r>
              <a:rPr lang="en-US" dirty="0"/>
              <a:t>This app is built by using MIT </a:t>
            </a:r>
            <a:r>
              <a:rPr lang="en-US" dirty="0" err="1"/>
              <a:t>Appinventor</a:t>
            </a:r>
            <a:endParaRPr lang="en-US" dirty="0"/>
          </a:p>
          <a:p>
            <a:r>
              <a:rPr lang="en-US" dirty="0"/>
              <a:t>The app sends the request to </a:t>
            </a:r>
            <a:r>
              <a:rPr lang="en-US" dirty="0" err="1"/>
              <a:t>iHome</a:t>
            </a:r>
            <a:r>
              <a:rPr lang="en-US" dirty="0"/>
              <a:t> Server(hosted at PythonAnywhere) and rest of the flow is same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1C6DA-8497-4CB1-BF1A-EE339120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5F6B4-7FE1-4F1A-AC23-362ACEA34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84" y="2420340"/>
            <a:ext cx="2200151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949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C3FA-E4C0-43BA-93FF-2B71660C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6EC1-61A5-4DDF-BB92-0A2A2E40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3229"/>
          </a:xfrm>
        </p:spPr>
        <p:txBody>
          <a:bodyPr/>
          <a:lstStyle/>
          <a:p>
            <a:r>
              <a:rPr lang="en-US" dirty="0"/>
              <a:t>These days, Manufacturers use RF Signal remotes for better Range. </a:t>
            </a:r>
            <a:r>
              <a:rPr lang="en-US" dirty="0" err="1"/>
              <a:t>iHome</a:t>
            </a:r>
            <a:r>
              <a:rPr lang="en-US" dirty="0"/>
              <a:t> can be extended for RF Signal Remotes</a:t>
            </a:r>
          </a:p>
          <a:p>
            <a:r>
              <a:rPr lang="en-US" dirty="0"/>
              <a:t>Any IR remote devices(</a:t>
            </a:r>
            <a:r>
              <a:rPr lang="en-US" dirty="0" err="1"/>
              <a:t>TV,AC,Set</a:t>
            </a:r>
            <a:r>
              <a:rPr lang="en-US" dirty="0"/>
              <a:t> top Boxes </a:t>
            </a:r>
            <a:r>
              <a:rPr lang="en-US" dirty="0" err="1"/>
              <a:t>etc</a:t>
            </a:r>
            <a:r>
              <a:rPr lang="en-US" dirty="0"/>
              <a:t>) can be controlled and </a:t>
            </a:r>
            <a:r>
              <a:rPr lang="en-US" dirty="0" err="1"/>
              <a:t>iHome</a:t>
            </a:r>
            <a:r>
              <a:rPr lang="en-US" dirty="0"/>
              <a:t> can be extended for the same</a:t>
            </a:r>
          </a:p>
          <a:p>
            <a:r>
              <a:rPr lang="en-US" dirty="0"/>
              <a:t>IR circuit can be extended for better range</a:t>
            </a:r>
          </a:p>
          <a:p>
            <a:r>
              <a:rPr lang="en-US" dirty="0"/>
              <a:t>At present, </a:t>
            </a:r>
            <a:r>
              <a:rPr lang="en-US" dirty="0" err="1"/>
              <a:t>iHome</a:t>
            </a:r>
            <a:r>
              <a:rPr lang="en-US" dirty="0"/>
              <a:t> is a prototype and can be used by one user. This can be extended for multiple users</a:t>
            </a:r>
          </a:p>
        </p:txBody>
      </p:sp>
    </p:spTree>
    <p:extLst>
      <p:ext uri="{BB962C8B-B14F-4D97-AF65-F5344CB8AC3E}">
        <p14:creationId xmlns:p14="http://schemas.microsoft.com/office/powerpoint/2010/main" val="93832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022B-FA27-4871-8B6B-33734E679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A2404-6F43-436E-A14A-A15D0EB0C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Have a nice Day!!!</a:t>
            </a:r>
          </a:p>
        </p:txBody>
      </p:sp>
    </p:spTree>
    <p:extLst>
      <p:ext uri="{BB962C8B-B14F-4D97-AF65-F5344CB8AC3E}">
        <p14:creationId xmlns:p14="http://schemas.microsoft.com/office/powerpoint/2010/main" val="212098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120">
        <p14:doors dir="vert"/>
      </p:transition>
    </mc:Choice>
    <mc:Fallback xmlns="">
      <p:transition spd="slow" advTm="412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BF25-FF32-4380-AD42-1FE8856C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iHome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922D-7467-4E02-A20B-A987C7B1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days IOT and Smart Home are some of the buzzwords in the computer science field. Smart home devices are like a special kind of devices which can connect to the internet so that you can control them using your </a:t>
            </a:r>
            <a:r>
              <a:rPr lang="en-US" dirty="0" err="1"/>
              <a:t>Phone,Amazon</a:t>
            </a:r>
            <a:r>
              <a:rPr lang="en-US" dirty="0"/>
              <a:t> Echo, Google Home etc. </a:t>
            </a:r>
          </a:p>
          <a:p>
            <a:r>
              <a:rPr lang="en-US" dirty="0"/>
              <a:t>However, we have many un-smart devices in our homes. These devices may include light bulbs, Fans DVD Players etc. These devices cannot connect to the internet. My project </a:t>
            </a:r>
            <a:r>
              <a:rPr lang="en-US" dirty="0" err="1"/>
              <a:t>iHome</a:t>
            </a:r>
            <a:r>
              <a:rPr lang="en-US" dirty="0"/>
              <a:t> lets you control these ‘un-smart’ devices using the Amazon Echo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2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207">
        <p15:prstTrans prst="wind"/>
      </p:transition>
    </mc:Choice>
    <mc:Fallback xmlns="">
      <p:transition spd="slow" advTm="82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1205-93C8-447E-8E10-AB45565E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iHome</a:t>
            </a:r>
            <a:r>
              <a:rPr lang="en-US" dirty="0"/>
              <a:t> Design</a:t>
            </a:r>
          </a:p>
        </p:txBody>
      </p:sp>
      <p:pic>
        <p:nvPicPr>
          <p:cNvPr id="1026" name="Picture 2" descr="Image result for raspberry pi 3b+">
            <a:extLst>
              <a:ext uri="{FF2B5EF4-FFF2-40B4-BE49-F238E27FC236}">
                <a16:creationId xmlns:a16="http://schemas.microsoft.com/office/drawing/2014/main" id="{4ED19F21-76F6-49C4-9F95-F374F208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84885" y="5592864"/>
            <a:ext cx="1295162" cy="106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ublic Network">
            <a:extLst>
              <a:ext uri="{FF2B5EF4-FFF2-40B4-BE49-F238E27FC236}">
                <a16:creationId xmlns:a16="http://schemas.microsoft.com/office/drawing/2014/main" id="{0632A60E-7BE9-444E-9D1B-9E7EB0609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01" y="1997999"/>
            <a:ext cx="4960543" cy="2616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D1449B-840F-48B0-9B7A-CF8226D2600A}"/>
              </a:ext>
            </a:extLst>
          </p:cNvPr>
          <p:cNvSpPr txBox="1"/>
          <p:nvPr/>
        </p:nvSpPr>
        <p:spPr>
          <a:xfrm>
            <a:off x="4864863" y="328243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1028" name="Picture 4" descr="Image result for amazon echo">
            <a:extLst>
              <a:ext uri="{FF2B5EF4-FFF2-40B4-BE49-F238E27FC236}">
                <a16:creationId xmlns:a16="http://schemas.microsoft.com/office/drawing/2014/main" id="{652B6E9B-C59A-4C3A-BC65-6B850FB2B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150" y="5600553"/>
            <a:ext cx="970450" cy="9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lexa avs">
            <a:extLst>
              <a:ext uri="{FF2B5EF4-FFF2-40B4-BE49-F238E27FC236}">
                <a16:creationId xmlns:a16="http://schemas.microsoft.com/office/drawing/2014/main" id="{4ECA0F85-9457-41F4-9463-F0222A63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670" y="3237691"/>
            <a:ext cx="790937" cy="52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507A0-FA00-44C6-BEF4-B613792A9626}"/>
              </a:ext>
            </a:extLst>
          </p:cNvPr>
          <p:cNvCxnSpPr>
            <a:cxnSpLocks/>
          </p:cNvCxnSpPr>
          <p:nvPr/>
        </p:nvCxnSpPr>
        <p:spPr>
          <a:xfrm flipH="1" flipV="1">
            <a:off x="15328349" y="5493377"/>
            <a:ext cx="87839" cy="110813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F4FE57-CE3C-49A3-BA23-825B54D70337}"/>
              </a:ext>
            </a:extLst>
          </p:cNvPr>
          <p:cNvSpPr txBox="1"/>
          <p:nvPr/>
        </p:nvSpPr>
        <p:spPr>
          <a:xfrm>
            <a:off x="7954084" y="5762612"/>
            <a:ext cx="253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“Alexa, open </a:t>
            </a:r>
            <a:r>
              <a:rPr lang="en-US" dirty="0" err="1"/>
              <a:t>iHome</a:t>
            </a:r>
            <a:endParaRPr lang="en-US" dirty="0"/>
          </a:p>
          <a:p>
            <a:r>
              <a:rPr lang="en-US" dirty="0"/>
              <a:t>“Turn on DVD Player”</a:t>
            </a:r>
          </a:p>
        </p:txBody>
      </p:sp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59CF3D36-DCBB-4EA0-9F70-C858E4094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08" y="2217374"/>
            <a:ext cx="465697" cy="46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BDF91E-45F6-4A20-894B-2E8AA1A540D6}"/>
              </a:ext>
            </a:extLst>
          </p:cNvPr>
          <p:cNvCxnSpPr>
            <a:cxnSpLocks/>
            <a:stCxn id="1028" idx="0"/>
          </p:cNvCxnSpPr>
          <p:nvPr/>
        </p:nvCxnSpPr>
        <p:spPr>
          <a:xfrm flipH="1" flipV="1">
            <a:off x="7008607" y="3740406"/>
            <a:ext cx="3963768" cy="18601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33F65E-CE60-4B2B-B610-9C22AB254568}"/>
              </a:ext>
            </a:extLst>
          </p:cNvPr>
          <p:cNvCxnSpPr>
            <a:cxnSpLocks/>
            <a:stCxn id="1032" idx="0"/>
          </p:cNvCxnSpPr>
          <p:nvPr/>
        </p:nvCxnSpPr>
        <p:spPr>
          <a:xfrm flipH="1" flipV="1">
            <a:off x="5751307" y="2545949"/>
            <a:ext cx="861832" cy="6917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1D5FD8-8E76-4A42-9DC2-CC330F374778}"/>
              </a:ext>
            </a:extLst>
          </p:cNvPr>
          <p:cNvSpPr txBox="1"/>
          <p:nvPr/>
        </p:nvSpPr>
        <p:spPr>
          <a:xfrm>
            <a:off x="4980375" y="2689009"/>
            <a:ext cx="101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>
                <a:solidFill>
                  <a:schemeClr val="bg1"/>
                </a:solidFill>
              </a:rPr>
              <a:t>iHome</a:t>
            </a:r>
            <a:r>
              <a:rPr lang="en-US" sz="900" b="1" dirty="0">
                <a:solidFill>
                  <a:schemeClr val="bg1"/>
                </a:solidFill>
              </a:rPr>
              <a:t> Server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(Alexa Skill)</a:t>
            </a:r>
          </a:p>
        </p:txBody>
      </p:sp>
      <p:pic>
        <p:nvPicPr>
          <p:cNvPr id="1038" name="Picture 14" descr="Image result for google Cloud pubsub">
            <a:extLst>
              <a:ext uri="{FF2B5EF4-FFF2-40B4-BE49-F238E27FC236}">
                <a16:creationId xmlns:a16="http://schemas.microsoft.com/office/drawing/2014/main" id="{F2C6B20B-EFBC-4B60-9F16-F2988B4F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29" y="2750449"/>
            <a:ext cx="1341509" cy="134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674F798-427B-4B91-84FD-E539132689C5}"/>
              </a:ext>
            </a:extLst>
          </p:cNvPr>
          <p:cNvSpPr txBox="1"/>
          <p:nvPr/>
        </p:nvSpPr>
        <p:spPr>
          <a:xfrm>
            <a:off x="3498771" y="3678188"/>
            <a:ext cx="1163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Google </a:t>
            </a:r>
            <a:r>
              <a:rPr lang="en-US" sz="900" b="1" dirty="0" err="1">
                <a:solidFill>
                  <a:schemeClr val="bg1"/>
                </a:solidFill>
              </a:rPr>
              <a:t>Pubsub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A3F188-9017-40A6-9AAE-F6B74844EC99}"/>
              </a:ext>
            </a:extLst>
          </p:cNvPr>
          <p:cNvSpPr txBox="1"/>
          <p:nvPr/>
        </p:nvSpPr>
        <p:spPr>
          <a:xfrm>
            <a:off x="-50803" y="3509573"/>
            <a:ext cx="133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iHome</a:t>
            </a:r>
            <a:r>
              <a:rPr lang="en-US" sz="1200" dirty="0"/>
              <a:t> Android App</a:t>
            </a:r>
          </a:p>
        </p:txBody>
      </p:sp>
      <p:pic>
        <p:nvPicPr>
          <p:cNvPr id="1040" name="Picture 16" descr="Image result for mobile phone">
            <a:extLst>
              <a:ext uri="{FF2B5EF4-FFF2-40B4-BE49-F238E27FC236}">
                <a16:creationId xmlns:a16="http://schemas.microsoft.com/office/drawing/2014/main" id="{6641FABB-2F3A-4434-96EC-060513FE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2" y="2415371"/>
            <a:ext cx="945853" cy="106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AE56CC-D4FD-49DB-BB85-A300A187A6B7}"/>
              </a:ext>
            </a:extLst>
          </p:cNvPr>
          <p:cNvCxnSpPr>
            <a:cxnSpLocks/>
            <a:stCxn id="1040" idx="3"/>
          </p:cNvCxnSpPr>
          <p:nvPr/>
        </p:nvCxnSpPr>
        <p:spPr>
          <a:xfrm flipV="1">
            <a:off x="1109955" y="2363264"/>
            <a:ext cx="4175653" cy="58493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C3A250-E5AF-45BA-AA2A-5106CCDA9D0C}"/>
              </a:ext>
            </a:extLst>
          </p:cNvPr>
          <p:cNvSpPr txBox="1"/>
          <p:nvPr/>
        </p:nvSpPr>
        <p:spPr>
          <a:xfrm>
            <a:off x="2401530" y="5816682"/>
            <a:ext cx="1119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Raspberry Pi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E1C74D-28AA-427D-81B2-815F3C62919C}"/>
              </a:ext>
            </a:extLst>
          </p:cNvPr>
          <p:cNvSpPr txBox="1"/>
          <p:nvPr/>
        </p:nvSpPr>
        <p:spPr>
          <a:xfrm>
            <a:off x="6111083" y="3786572"/>
            <a:ext cx="10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Alexa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Voice Service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885A00-1CC4-420B-AD67-715F0A328836}"/>
              </a:ext>
            </a:extLst>
          </p:cNvPr>
          <p:cNvCxnSpPr>
            <a:cxnSpLocks/>
          </p:cNvCxnSpPr>
          <p:nvPr/>
        </p:nvCxnSpPr>
        <p:spPr>
          <a:xfrm flipH="1">
            <a:off x="4140984" y="2545949"/>
            <a:ext cx="1144626" cy="73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03864E-F50B-41AB-AF17-295DCB817797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1832466" y="3651766"/>
            <a:ext cx="2089903" cy="182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83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168">
        <p15:prstTrans prst="airplane"/>
      </p:transition>
    </mc:Choice>
    <mc:Fallback xmlns="">
      <p:transition spd="slow" advTm="616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8C67-5B6E-40B4-BBB1-B911D693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Skill Supported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AC70-C97D-4000-8FF4-31919B4CA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0" y="2849802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“Alexa, Open </a:t>
            </a:r>
            <a:r>
              <a:rPr lang="en-US" dirty="0" err="1"/>
              <a:t>iHome</a:t>
            </a:r>
            <a:r>
              <a:rPr lang="en-US" dirty="0"/>
              <a:t>”(This is for opening the Alexa Skill)</a:t>
            </a:r>
          </a:p>
          <a:p>
            <a:r>
              <a:rPr lang="en-US" dirty="0"/>
              <a:t>“Turn on the DVD Player”(For turning on DVD Player)</a:t>
            </a:r>
          </a:p>
          <a:p>
            <a:r>
              <a:rPr lang="en-US" dirty="0"/>
              <a:t>“</a:t>
            </a:r>
            <a:r>
              <a:rPr lang="en-US" dirty="0" err="1"/>
              <a:t>Play”,”Pause”,”Stop”,”Eject</a:t>
            </a:r>
            <a:r>
              <a:rPr lang="en-US" dirty="0"/>
              <a:t>”(for DVD Player Controls)</a:t>
            </a:r>
          </a:p>
          <a:p>
            <a:r>
              <a:rPr lang="en-US" dirty="0"/>
              <a:t>“Turn on the bedroom Fan”(For turning on bedroom fan)</a:t>
            </a:r>
          </a:p>
          <a:p>
            <a:r>
              <a:rPr lang="en-US" dirty="0"/>
              <a:t>“Turn on the living room light”(For turning on living room light)</a:t>
            </a:r>
          </a:p>
          <a:p>
            <a:r>
              <a:rPr lang="en-US" dirty="0"/>
              <a:t>“Turn on the living room fan”(For turning on living room Fan)</a:t>
            </a:r>
          </a:p>
          <a:p>
            <a:pPr lvl="0"/>
            <a:r>
              <a:rPr lang="en-US" dirty="0"/>
              <a:t>“Turn off the DVD Player”(For turning off DVD Player)</a:t>
            </a:r>
          </a:p>
          <a:p>
            <a:pPr lvl="0"/>
            <a:r>
              <a:rPr lang="en-US" dirty="0"/>
              <a:t>“Turn off the bedroom Fan”(For turning off bedroom fan)</a:t>
            </a:r>
          </a:p>
          <a:p>
            <a:pPr lvl="0"/>
            <a:r>
              <a:rPr lang="en-US" dirty="0"/>
              <a:t>“Turn off the living room light”(For turning off living room light)</a:t>
            </a:r>
          </a:p>
          <a:p>
            <a:pPr lvl="0"/>
            <a:r>
              <a:rPr lang="en-US" dirty="0"/>
              <a:t>“Turn off the living room fan”(For turning off living room Fan)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442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295">
        <p14:prism isContent="1" isInverted="1"/>
      </p:transition>
    </mc:Choice>
    <mc:Fallback xmlns="">
      <p:transition spd="slow" advTm="629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0FF-174C-4073-A1E3-A29251C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B91E-B967-4238-8EBC-4487A113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Amazon Alexa Skill has been created so that you can control </a:t>
            </a:r>
            <a:r>
              <a:rPr lang="en-US" dirty="0" err="1"/>
              <a:t>iHome</a:t>
            </a:r>
            <a:r>
              <a:rPr lang="en-US" dirty="0"/>
              <a:t> through your Voice</a:t>
            </a:r>
          </a:p>
          <a:p>
            <a:r>
              <a:rPr lang="en-US" dirty="0"/>
              <a:t>On Receiving the Voice Command, Alexa Server interprets and submits the corresponding ‘intent’ to Alexa Skill</a:t>
            </a:r>
          </a:p>
          <a:p>
            <a:pPr lvl="1"/>
            <a:r>
              <a:rPr lang="en-US" dirty="0"/>
              <a:t>The Voice command to intent mapping has been defined in Alexa Server</a:t>
            </a:r>
          </a:p>
          <a:p>
            <a:r>
              <a:rPr lang="en-US" dirty="0"/>
              <a:t>On Receiving the Intent, the Alexa Skill publishes the corresponding message in </a:t>
            </a:r>
            <a:r>
              <a:rPr lang="en-US" dirty="0" err="1"/>
              <a:t>PubSub</a:t>
            </a:r>
            <a:r>
              <a:rPr lang="en-US" dirty="0"/>
              <a:t> Service</a:t>
            </a:r>
          </a:p>
          <a:p>
            <a:r>
              <a:rPr lang="en-US" dirty="0"/>
              <a:t>The Alexa skill has been implemented using Python and hosted in pythonanywhere.com </a:t>
            </a:r>
          </a:p>
        </p:txBody>
      </p:sp>
    </p:spTree>
    <p:extLst>
      <p:ext uri="{BB962C8B-B14F-4D97-AF65-F5344CB8AC3E}">
        <p14:creationId xmlns:p14="http://schemas.microsoft.com/office/powerpoint/2010/main" val="1012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767">
        <p:blinds dir="vert"/>
      </p:transition>
    </mc:Choice>
    <mc:Fallback xmlns="">
      <p:transition spd="slow" advTm="5767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00FF-174C-4073-A1E3-A29251C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iHome</a:t>
            </a:r>
            <a:r>
              <a:rPr lang="en-US" dirty="0"/>
              <a:t>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B91E-B967-4238-8EBC-4487A113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iHome</a:t>
            </a:r>
            <a:r>
              <a:rPr lang="en-US" dirty="0"/>
              <a:t> Client App runs in Raspberry pi</a:t>
            </a:r>
          </a:p>
          <a:p>
            <a:r>
              <a:rPr lang="en-US" dirty="0"/>
              <a:t>It polls the Google’s </a:t>
            </a:r>
            <a:r>
              <a:rPr lang="en-US" dirty="0" err="1"/>
              <a:t>Pubsub</a:t>
            </a:r>
            <a:r>
              <a:rPr lang="en-US" dirty="0"/>
              <a:t> Service for messages</a:t>
            </a:r>
          </a:p>
          <a:p>
            <a:r>
              <a:rPr lang="en-US" dirty="0"/>
              <a:t>When a message comes, the app controls the devices using the GPIO Pins.</a:t>
            </a:r>
          </a:p>
          <a:p>
            <a:r>
              <a:rPr lang="en-US" dirty="0"/>
              <a:t>This </a:t>
            </a:r>
            <a:r>
              <a:rPr lang="en-US" dirty="0" err="1"/>
              <a:t>iHome</a:t>
            </a:r>
            <a:r>
              <a:rPr lang="en-US" dirty="0"/>
              <a:t> Client app has been implemented using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767">
        <p:blinds dir="vert"/>
      </p:transition>
    </mc:Choice>
    <mc:Fallback xmlns="">
      <p:transition spd="slow" advTm="5767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945F-74C3-4D0B-853E-9B534917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iHome</a:t>
            </a:r>
            <a:r>
              <a:rPr lang="en-US" dirty="0"/>
              <a:t> Relay Circuit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F7CEC0D-5D2F-40A3-BDD1-7617136B4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574" y="1946564"/>
            <a:ext cx="11300852" cy="4911436"/>
          </a:xfrm>
        </p:spPr>
      </p:pic>
    </p:spTree>
    <p:extLst>
      <p:ext uri="{BB962C8B-B14F-4D97-AF65-F5344CB8AC3E}">
        <p14:creationId xmlns:p14="http://schemas.microsoft.com/office/powerpoint/2010/main" val="2290353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5839">
        <p15:prstTrans prst="origami"/>
      </p:transition>
    </mc:Choice>
    <mc:Fallback xmlns="">
      <p:transition spd="slow" advTm="583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C3FA-E4C0-43BA-93FF-2B71660C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iHome</a:t>
            </a:r>
            <a:r>
              <a:rPr lang="en-US" dirty="0"/>
              <a:t> Relay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6EC1-61A5-4DDF-BB92-0A2A2E40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3229"/>
          </a:xfrm>
        </p:spPr>
        <p:txBody>
          <a:bodyPr/>
          <a:lstStyle/>
          <a:p>
            <a:r>
              <a:rPr lang="en-US" dirty="0"/>
              <a:t>The unsmart devices are connected through Relay</a:t>
            </a:r>
          </a:p>
          <a:p>
            <a:r>
              <a:rPr lang="en-US" dirty="0"/>
              <a:t>Relays are controlled by GPIO Pins of Raspberry Pi</a:t>
            </a:r>
          </a:p>
          <a:p>
            <a:r>
              <a:rPr lang="en-US" dirty="0" err="1"/>
              <a:t>iHome</a:t>
            </a:r>
            <a:r>
              <a:rPr lang="en-US" dirty="0"/>
              <a:t> Client sets the GPIO Pins(which are connected to relays) high or Low based on the message received from </a:t>
            </a:r>
            <a:r>
              <a:rPr lang="en-US" dirty="0" err="1"/>
              <a:t>Pubsub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1213376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DEA1-0AA7-42B5-8527-42BEB8AE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iHome</a:t>
            </a:r>
            <a:r>
              <a:rPr lang="en-US" dirty="0"/>
              <a:t> IR Circuit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DC42-CD74-48A7-974F-F22E9DCF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NPN Transistor is used to extend IR Signals. Without it, the IR signal would be too 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IR LED is connected to GPIO 22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550374-5BAA-40BA-BF51-8B4237214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6614" y="1715193"/>
            <a:ext cx="6765386" cy="2829629"/>
          </a:xfrm>
        </p:spPr>
      </p:pic>
    </p:spTree>
    <p:extLst>
      <p:ext uri="{BB962C8B-B14F-4D97-AF65-F5344CB8AC3E}">
        <p14:creationId xmlns:p14="http://schemas.microsoft.com/office/powerpoint/2010/main" val="213295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3">
        <p14:prism isContent="1"/>
      </p:transition>
    </mc:Choice>
    <mc:Fallback xmlns="">
      <p:transition spd="slow" advTm="5943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1125</TotalTime>
  <Words>700</Words>
  <Application>Microsoft Office PowerPoint</Application>
  <PresentationFormat>Widescreen</PresentationFormat>
  <Paragraphs>73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2</vt:lpstr>
      <vt:lpstr>Quotable</vt:lpstr>
      <vt:lpstr>iHome</vt:lpstr>
      <vt:lpstr>What is iHome?</vt:lpstr>
      <vt:lpstr>iHome Design</vt:lpstr>
      <vt:lpstr>Alexa Skill Supported commands</vt:lpstr>
      <vt:lpstr>Alexa Skill</vt:lpstr>
      <vt:lpstr>iHome Client</vt:lpstr>
      <vt:lpstr>iHome Relay Circuit </vt:lpstr>
      <vt:lpstr>iHome Relay Control</vt:lpstr>
      <vt:lpstr>iHome IR Circuit</vt:lpstr>
      <vt:lpstr>How does IR LED Work</vt:lpstr>
      <vt:lpstr>iHome App</vt:lpstr>
      <vt:lpstr>Future Enhancements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iHome</dc:title>
  <dc:creator>Vishal</dc:creator>
  <cp:lastModifiedBy>Vishal</cp:lastModifiedBy>
  <cp:revision>41</cp:revision>
  <dcterms:created xsi:type="dcterms:W3CDTF">2018-07-27T12:01:14Z</dcterms:created>
  <dcterms:modified xsi:type="dcterms:W3CDTF">2018-07-28T07:08:54Z</dcterms:modified>
</cp:coreProperties>
</file>