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B8A-4E5F-42F9-8376-8BD84597121B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7385-F49D-4985-A0D0-41258DF19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B8A-4E5F-42F9-8376-8BD84597121B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7385-F49D-4985-A0D0-41258DF19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8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B8A-4E5F-42F9-8376-8BD84597121B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7385-F49D-4985-A0D0-41258DF19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2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B8A-4E5F-42F9-8376-8BD84597121B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7385-F49D-4985-A0D0-41258DF19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5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B8A-4E5F-42F9-8376-8BD84597121B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7385-F49D-4985-A0D0-41258DF19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B8A-4E5F-42F9-8376-8BD84597121B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7385-F49D-4985-A0D0-41258DF19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5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B8A-4E5F-42F9-8376-8BD84597121B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7385-F49D-4985-A0D0-41258DF19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B8A-4E5F-42F9-8376-8BD84597121B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7385-F49D-4985-A0D0-41258DF19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5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B8A-4E5F-42F9-8376-8BD84597121B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7385-F49D-4985-A0D0-41258DF19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7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B8A-4E5F-42F9-8376-8BD84597121B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7385-F49D-4985-A0D0-41258DF19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7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B8A-4E5F-42F9-8376-8BD84597121B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7385-F49D-4985-A0D0-41258DF19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7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84B8A-4E5F-42F9-8376-8BD84597121B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A7385-F49D-4985-A0D0-41258DF19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7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58" y="2208627"/>
            <a:ext cx="6754736" cy="2489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33565" y="3068896"/>
            <a:ext cx="46131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/>
              <a:t>Flowbot</a:t>
            </a:r>
            <a:r>
              <a:rPr lang="en-US" sz="4400" b="1" dirty="0"/>
              <a:t> Starter Kit</a:t>
            </a:r>
          </a:p>
        </p:txBody>
      </p:sp>
    </p:spTree>
    <p:extLst>
      <p:ext uri="{BB962C8B-B14F-4D97-AF65-F5344CB8AC3E}">
        <p14:creationId xmlns:p14="http://schemas.microsoft.com/office/powerpoint/2010/main" val="93968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719" y="295663"/>
            <a:ext cx="6368072" cy="14532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057724" y="791465"/>
            <a:ext cx="39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This makes your bot running!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37" y="1748932"/>
            <a:ext cx="6172200" cy="4972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2791" y="1634307"/>
            <a:ext cx="2708750" cy="331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7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966" y="295663"/>
            <a:ext cx="7043825" cy="14532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675342" y="606799"/>
            <a:ext cx="62510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Open the emulator and configure the endpoint:</a:t>
            </a:r>
          </a:p>
          <a:p>
            <a:pPr algn="ctr"/>
            <a:r>
              <a:rPr lang="en-US" sz="2400" b="1" dirty="0"/>
              <a:t>http://localhost:3978/api/messages</a:t>
            </a:r>
          </a:p>
          <a:p>
            <a:pPr algn="ctr"/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791" y="1634307"/>
            <a:ext cx="2708750" cy="33106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22" y="1634307"/>
            <a:ext cx="9516658" cy="507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71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719" y="295663"/>
            <a:ext cx="6368072" cy="14532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538401" y="791465"/>
            <a:ext cx="4946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So right now you have a bot working!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791" y="1634307"/>
            <a:ext cx="2708750" cy="33106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719" y="1518100"/>
            <a:ext cx="6368072" cy="14532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35221" y="2009113"/>
            <a:ext cx="4807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But let’s explain what’s happening…</a:t>
            </a:r>
          </a:p>
        </p:txBody>
      </p:sp>
    </p:spTree>
    <p:extLst>
      <p:ext uri="{BB962C8B-B14F-4D97-AF65-F5344CB8AC3E}">
        <p14:creationId xmlns:p14="http://schemas.microsoft.com/office/powerpoint/2010/main" val="249028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37" y="295663"/>
            <a:ext cx="7301132" cy="14532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805124" y="606799"/>
            <a:ext cx="63613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If you open the generated code you’ll see</a:t>
            </a:r>
          </a:p>
          <a:p>
            <a:pPr algn="ctr"/>
            <a:r>
              <a:rPr lang="en-US" sz="2400" b="1" dirty="0"/>
              <a:t>a folder called bot. Inside there are three folders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791" y="1634307"/>
            <a:ext cx="2708750" cy="33106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37" y="1437796"/>
            <a:ext cx="7301132" cy="14532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2622" y="1792587"/>
            <a:ext cx="5792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The folder cards contains a JSON with cards.</a:t>
            </a:r>
          </a:p>
          <a:p>
            <a:pPr algn="ctr"/>
            <a:r>
              <a:rPr lang="en-US" sz="2400" b="1" dirty="0"/>
              <a:t>Each card is an interaction with the user.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37" y="2507462"/>
            <a:ext cx="7301132" cy="20483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98042" y="2931469"/>
            <a:ext cx="6175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The folder actions contains the </a:t>
            </a:r>
            <a:r>
              <a:rPr lang="en-US" sz="2400" b="1" dirty="0" err="1"/>
              <a:t>javascript</a:t>
            </a:r>
            <a:r>
              <a:rPr lang="en-US" sz="2400" b="1" dirty="0"/>
              <a:t> code.</a:t>
            </a:r>
          </a:p>
          <a:p>
            <a:pPr algn="ctr"/>
            <a:r>
              <a:rPr lang="en-US" sz="2400" b="1" dirty="0"/>
              <a:t>Each action has a name that is the name of the</a:t>
            </a:r>
          </a:p>
          <a:p>
            <a:pPr algn="ctr"/>
            <a:r>
              <a:rPr lang="en-US" sz="2400" b="1" dirty="0"/>
              <a:t>file. Here we put the complex things.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4" y="3722064"/>
            <a:ext cx="7526215" cy="28194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70991" y="4365373"/>
            <a:ext cx="66534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The folder dialogs contains the flow of the dialogs</a:t>
            </a:r>
          </a:p>
          <a:p>
            <a:pPr algn="ctr"/>
            <a:r>
              <a:rPr lang="en-US" sz="2400" b="1" dirty="0"/>
              <a:t>You can do the dialogs as complex as you want.</a:t>
            </a:r>
          </a:p>
          <a:p>
            <a:pPr algn="ctr"/>
            <a:r>
              <a:rPr lang="en-US" sz="2400" b="1" dirty="0"/>
              <a:t>Think on dialogs like an state machine, where each</a:t>
            </a:r>
          </a:p>
          <a:p>
            <a:pPr algn="ctr"/>
            <a:r>
              <a:rPr lang="en-US" sz="2400" b="1" dirty="0"/>
              <a:t>State execute a pipeline of tasks.</a:t>
            </a:r>
          </a:p>
        </p:txBody>
      </p:sp>
    </p:spTree>
    <p:extLst>
      <p:ext uri="{BB962C8B-B14F-4D97-AF65-F5344CB8AC3E}">
        <p14:creationId xmlns:p14="http://schemas.microsoft.com/office/powerpoint/2010/main" val="386982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37" y="295663"/>
            <a:ext cx="7301132" cy="11050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421788" y="606799"/>
            <a:ext cx="3128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Let’s understand cards!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791" y="1634307"/>
            <a:ext cx="2708750" cy="33106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37" y="1437796"/>
            <a:ext cx="7301132" cy="14532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52179" y="1792587"/>
            <a:ext cx="5353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There are several types of cards:</a:t>
            </a:r>
          </a:p>
          <a:p>
            <a:pPr algn="ctr"/>
            <a:r>
              <a:rPr lang="en-US" sz="2400" b="1" dirty="0"/>
              <a:t>Text, Picture, Hero, Carousel and Prompt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37" y="2507462"/>
            <a:ext cx="7301132" cy="20483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3027" y="2931469"/>
            <a:ext cx="5885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 Hero Card is a media card that contains an </a:t>
            </a:r>
          </a:p>
          <a:p>
            <a:pPr algn="ctr"/>
            <a:r>
              <a:rPr lang="en-US" sz="2400" b="1" dirty="0"/>
              <a:t>Image, a title, a subtitle, a text and buttons.</a:t>
            </a:r>
          </a:p>
          <a:p>
            <a:pPr algn="ctr"/>
            <a:r>
              <a:rPr lang="en-US" sz="2400" b="1" dirty="0"/>
              <a:t>A Carousel is a set of Hero Cards.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4" y="3908088"/>
            <a:ext cx="7526215" cy="16576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27964" y="4365373"/>
            <a:ext cx="6139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 Prompt is an input to the user: you can input</a:t>
            </a:r>
          </a:p>
          <a:p>
            <a:pPr algn="ctr"/>
            <a:r>
              <a:rPr lang="en-US" sz="2400" b="1" dirty="0"/>
              <a:t>Text, Number, Time, Attachment or Choice.</a:t>
            </a:r>
          </a:p>
          <a:p>
            <a:pPr algn="ctr"/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55" y="1163558"/>
            <a:ext cx="2388947" cy="3036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606" y="5050096"/>
            <a:ext cx="7526215" cy="20130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07237" y="5459830"/>
            <a:ext cx="65816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One special type of </a:t>
            </a:r>
            <a:r>
              <a:rPr lang="en-US" sz="2400" b="1" dirty="0" err="1"/>
              <a:t>promp</a:t>
            </a:r>
            <a:r>
              <a:rPr lang="en-US" sz="2400" b="1" dirty="0"/>
              <a:t> is the menu: is a choice</a:t>
            </a:r>
          </a:p>
          <a:p>
            <a:pPr algn="ctr"/>
            <a:r>
              <a:rPr lang="en-US" sz="2400" b="1" dirty="0"/>
              <a:t>where each option is the call to another dialog.</a:t>
            </a:r>
          </a:p>
          <a:p>
            <a:pPr algn="ctr"/>
            <a:r>
              <a:rPr lang="en-US" sz="2400" b="1" dirty="0"/>
              <a:t>This is used to control the flow.</a:t>
            </a:r>
          </a:p>
        </p:txBody>
      </p:sp>
    </p:spTree>
    <p:extLst>
      <p:ext uri="{BB962C8B-B14F-4D97-AF65-F5344CB8AC3E}">
        <p14:creationId xmlns:p14="http://schemas.microsoft.com/office/powerpoint/2010/main" val="164280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37" y="295663"/>
            <a:ext cx="7301132" cy="11050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235157" y="606799"/>
            <a:ext cx="55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You can create cards with </a:t>
            </a:r>
            <a:r>
              <a:rPr lang="en-US" sz="2400" b="1" i="1" dirty="0" err="1"/>
              <a:t>yo</a:t>
            </a:r>
            <a:r>
              <a:rPr lang="en-US" sz="2400" b="1" i="1" dirty="0"/>
              <a:t> </a:t>
            </a:r>
            <a:r>
              <a:rPr lang="en-US" sz="2400" b="1" i="1" dirty="0" err="1"/>
              <a:t>flowbot:card</a:t>
            </a:r>
            <a:endParaRPr lang="en-US" sz="2400" b="1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791" y="1634307"/>
            <a:ext cx="2708750" cy="33106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100" y="1400732"/>
            <a:ext cx="61722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13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37" y="295663"/>
            <a:ext cx="7301132" cy="11050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330608" y="606799"/>
            <a:ext cx="5310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You can choose the subtype for Prompts</a:t>
            </a:r>
            <a:endParaRPr lang="en-US" sz="2400" b="1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791" y="1634307"/>
            <a:ext cx="2708750" cy="33106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048" y="1634307"/>
            <a:ext cx="61722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06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64" y="-314024"/>
            <a:ext cx="7301132" cy="41499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972377" y="606799"/>
            <a:ext cx="60269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When you choose Prompt you’ll be asked for</a:t>
            </a:r>
          </a:p>
          <a:p>
            <a:pPr algn="ctr"/>
            <a:r>
              <a:rPr lang="en-US" sz="2400" b="1" dirty="0"/>
              <a:t>a variable name. You can set variables for the </a:t>
            </a:r>
          </a:p>
          <a:p>
            <a:pPr algn="ctr"/>
            <a:r>
              <a:rPr lang="en-US" sz="2400" b="1" dirty="0"/>
              <a:t>user, example, </a:t>
            </a:r>
            <a:r>
              <a:rPr lang="en-US" sz="2400" b="1" dirty="0" err="1"/>
              <a:t>user.age</a:t>
            </a:r>
            <a:r>
              <a:rPr lang="en-US" sz="2400" b="1" dirty="0"/>
              <a:t>, or for the current </a:t>
            </a:r>
          </a:p>
          <a:p>
            <a:pPr algn="ctr"/>
            <a:r>
              <a:rPr lang="en-US" sz="2400" b="1" dirty="0"/>
              <a:t>Dialog, example, </a:t>
            </a:r>
            <a:r>
              <a:rPr lang="en-US" sz="2400" b="1" dirty="0" err="1"/>
              <a:t>dialog.choice</a:t>
            </a:r>
            <a:r>
              <a:rPr lang="en-US" sz="2400" b="1" dirty="0"/>
              <a:t>. </a:t>
            </a:r>
          </a:p>
          <a:p>
            <a:pPr algn="ctr"/>
            <a:r>
              <a:rPr lang="en-US" sz="2400" b="1" dirty="0"/>
              <a:t>These variables can be used in the cards </a:t>
            </a:r>
          </a:p>
          <a:p>
            <a:pPr algn="ctr"/>
            <a:r>
              <a:rPr lang="en-US" sz="2400" b="1" dirty="0"/>
              <a:t>and will be automatically replaced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791" y="1634307"/>
            <a:ext cx="2708750" cy="33106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94" y="3330289"/>
            <a:ext cx="8754697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19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345" y="-805115"/>
            <a:ext cx="7301132" cy="382967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771190" y="272236"/>
            <a:ext cx="62409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When the prompt is a choice you’ll be asked</a:t>
            </a:r>
          </a:p>
          <a:p>
            <a:pPr algn="ctr"/>
            <a:r>
              <a:rPr lang="en-US" sz="2400" b="1" dirty="0"/>
              <a:t>for captions and values: the caption is the label</a:t>
            </a:r>
          </a:p>
          <a:p>
            <a:pPr algn="ctr"/>
            <a:r>
              <a:rPr lang="en-US" sz="2400" b="1" dirty="0"/>
              <a:t>of the button that the user will see, the value</a:t>
            </a:r>
          </a:p>
          <a:p>
            <a:pPr algn="ctr"/>
            <a:r>
              <a:rPr lang="en-US" sz="2400" b="1" dirty="0"/>
              <a:t>is the value that will be stored in the variable</a:t>
            </a:r>
          </a:p>
          <a:p>
            <a:pPr algn="ctr"/>
            <a:r>
              <a:rPr lang="en-US" sz="2400" b="1" dirty="0"/>
              <a:t>When the user choose this option.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791" y="1634307"/>
            <a:ext cx="2708750" cy="33106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459" y="2377440"/>
            <a:ext cx="6172200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68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396" y="-114135"/>
            <a:ext cx="11217289" cy="233683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52617" y="461149"/>
            <a:ext cx="9295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Let’s understand actions!</a:t>
            </a:r>
          </a:p>
          <a:p>
            <a:pPr algn="ctr"/>
            <a:r>
              <a:rPr lang="en-US" sz="2400" b="1" dirty="0"/>
              <a:t>You can see the Microsoft core concepts:</a:t>
            </a:r>
          </a:p>
          <a:p>
            <a:pPr algn="ctr"/>
            <a:r>
              <a:rPr lang="en-US" sz="2000" b="1" dirty="0"/>
              <a:t>https://docs.botframework.com/en-us/node/builder/guides/core-concepts/#navtitle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791" y="1634307"/>
            <a:ext cx="2708750" cy="33106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17" y="2551384"/>
            <a:ext cx="8870174" cy="14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2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72" y="239150"/>
            <a:ext cx="6754736" cy="24899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400" y="1068641"/>
            <a:ext cx="4187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What is </a:t>
            </a:r>
            <a:r>
              <a:rPr lang="en-US" sz="4400" b="1" dirty="0" err="1"/>
              <a:t>flowbot</a:t>
            </a:r>
            <a:r>
              <a:rPr lang="en-US" sz="4400" b="1" dirty="0"/>
              <a:t>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065" y="2448020"/>
            <a:ext cx="6466545" cy="14532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43909" y="2955452"/>
            <a:ext cx="2778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 Bot Framework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065" y="3402009"/>
            <a:ext cx="6466545" cy="14532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13374" y="3901291"/>
            <a:ext cx="3031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Developed in Node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065" y="4389222"/>
            <a:ext cx="6466545" cy="14532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24322" y="4855280"/>
            <a:ext cx="5448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Based on Microsoft Bot Framework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1610" y="2029351"/>
            <a:ext cx="2708750" cy="331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54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83" y="52821"/>
            <a:ext cx="8642861" cy="171970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110356" y="461149"/>
            <a:ext cx="59799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You can create actions with </a:t>
            </a:r>
            <a:r>
              <a:rPr lang="en-US" sz="2400" b="1" i="1" dirty="0" err="1"/>
              <a:t>yo</a:t>
            </a:r>
            <a:r>
              <a:rPr lang="en-US" sz="2400" b="1" i="1" dirty="0"/>
              <a:t> </a:t>
            </a:r>
            <a:r>
              <a:rPr lang="en-US" sz="2400" b="1" i="1" dirty="0" err="1"/>
              <a:t>flowbot:action</a:t>
            </a:r>
            <a:endParaRPr lang="en-US" sz="2400" b="1" i="1" dirty="0"/>
          </a:p>
          <a:p>
            <a:pPr algn="ctr"/>
            <a:r>
              <a:rPr lang="en-US" sz="2400" b="1" i="1" dirty="0"/>
              <a:t>But is not magic… you’ll have to code</a:t>
            </a:r>
            <a:endParaRPr lang="en-US" sz="2000" b="1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791" y="1634307"/>
            <a:ext cx="2708750" cy="33106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913" y="1606536"/>
            <a:ext cx="61722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0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9783" y="-1563033"/>
            <a:ext cx="10555808" cy="705779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71427" y="193863"/>
            <a:ext cx="85776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Let’s understand dialogs! Here you have an example of a </a:t>
            </a:r>
            <a:r>
              <a:rPr lang="en-US" sz="2400" b="1" dirty="0" err="1"/>
              <a:t>dialog.flow</a:t>
            </a:r>
            <a:r>
              <a:rPr lang="en-US" sz="2400" b="1" dirty="0"/>
              <a:t> file. Each line start with the name of the dialog, an arrow, and the pipeline of tasks.</a:t>
            </a:r>
          </a:p>
          <a:p>
            <a:pPr marL="342900" indent="-342900" algn="ctr">
              <a:buFontTx/>
              <a:buChar char="-"/>
            </a:pPr>
            <a:r>
              <a:rPr lang="en-US" sz="2400" b="1" dirty="0"/>
              <a:t>A task that starts with / means call another dialog</a:t>
            </a:r>
          </a:p>
          <a:p>
            <a:pPr marL="342900" indent="-342900" algn="ctr">
              <a:buFontTx/>
              <a:buChar char="-"/>
            </a:pPr>
            <a:r>
              <a:rPr lang="en-US" sz="2400" b="1" dirty="0"/>
              <a:t>A task that ends with () means call an action</a:t>
            </a:r>
          </a:p>
          <a:p>
            <a:pPr marL="342900" indent="-342900" algn="ctr">
              <a:buFontTx/>
              <a:buChar char="-"/>
            </a:pPr>
            <a:r>
              <a:rPr lang="en-US" sz="2400" b="1" dirty="0"/>
              <a:t>If not, then is the name of a card</a:t>
            </a:r>
          </a:p>
          <a:p>
            <a:pPr marL="342900" indent="-342900" algn="ctr">
              <a:buFontTx/>
              <a:buChar char="-"/>
            </a:pPr>
            <a:endParaRPr lang="en-US" sz="2400" b="1" dirty="0"/>
          </a:p>
          <a:p>
            <a:pPr algn="ctr"/>
            <a:r>
              <a:rPr lang="en-US" sz="2400" b="1" dirty="0"/>
              <a:t>When a dialog has not pipeline, it means that the card with</a:t>
            </a:r>
          </a:p>
          <a:p>
            <a:pPr algn="ctr"/>
            <a:r>
              <a:rPr lang="en-US" sz="2400" b="1" dirty="0"/>
              <a:t>The same name as the dialog is called.</a:t>
            </a:r>
          </a:p>
          <a:p>
            <a:pPr algn="ctr"/>
            <a:r>
              <a:rPr lang="en-US" sz="2400" b="1" dirty="0"/>
              <a:t>A dialog with * means that is repetitive (until </a:t>
            </a:r>
            <a:r>
              <a:rPr lang="en-US" sz="2400" b="1" dirty="0" err="1"/>
              <a:t>endDialog</a:t>
            </a:r>
            <a:r>
              <a:rPr lang="en-US" sz="2400" b="1" dirty="0"/>
              <a:t> selected)</a:t>
            </a: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791" y="1634307"/>
            <a:ext cx="2708750" cy="33106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671" y="4175362"/>
            <a:ext cx="9573961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27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88" y="-246023"/>
            <a:ext cx="8271803" cy="188033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20067" y="264201"/>
            <a:ext cx="8577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You have a complete example here:</a:t>
            </a:r>
          </a:p>
          <a:p>
            <a:pPr algn="ctr"/>
            <a:r>
              <a:rPr lang="en-US" sz="2400" b="1" dirty="0"/>
              <a:t>https://github.com/jseijas/flow-bot-example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791" y="1634307"/>
            <a:ext cx="2708750" cy="331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55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88" y="-246024"/>
            <a:ext cx="8271803" cy="242651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20067" y="264201"/>
            <a:ext cx="8577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Once you define a bot at Microsoft Bot Framework,</a:t>
            </a:r>
          </a:p>
          <a:p>
            <a:pPr algn="ctr"/>
            <a:r>
              <a:rPr lang="en-US" sz="2400" b="1" dirty="0"/>
              <a:t>You’ll have an APPID and </a:t>
            </a:r>
            <a:r>
              <a:rPr lang="en-US" sz="2400" b="1" dirty="0" err="1"/>
              <a:t>APPPassword</a:t>
            </a:r>
            <a:r>
              <a:rPr lang="en-US" sz="2400" b="1" dirty="0"/>
              <a:t>. </a:t>
            </a:r>
          </a:p>
          <a:p>
            <a:pPr algn="ctr"/>
            <a:r>
              <a:rPr lang="en-US" sz="2400" b="1" dirty="0"/>
              <a:t>You can set them in the code in the index.js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791" y="1634307"/>
            <a:ext cx="2708750" cy="33106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089" y="1963261"/>
            <a:ext cx="8975185" cy="319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21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88" y="-246024"/>
            <a:ext cx="8271803" cy="242651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20067" y="264201"/>
            <a:ext cx="8577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If you need to do more complex things, you can</a:t>
            </a:r>
          </a:p>
          <a:p>
            <a:pPr algn="ctr"/>
            <a:r>
              <a:rPr lang="en-US" sz="2400" b="1" dirty="0"/>
              <a:t>use the Microsoft Bot Framework documentation.</a:t>
            </a:r>
          </a:p>
          <a:p>
            <a:pPr algn="ctr"/>
            <a:r>
              <a:rPr lang="en-US" sz="2400" b="1" dirty="0"/>
              <a:t>The bot and the connector are exposed!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791" y="1634307"/>
            <a:ext cx="2708750" cy="33106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63" y="3091364"/>
            <a:ext cx="8573696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62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64" y="-246024"/>
            <a:ext cx="9557542" cy="242651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20067" y="264201"/>
            <a:ext cx="857760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If you need to use NLP, then well… you’ll have</a:t>
            </a:r>
          </a:p>
          <a:p>
            <a:pPr algn="ctr"/>
            <a:r>
              <a:rPr lang="en-US" sz="2400" b="1" dirty="0"/>
              <a:t>to learn more about Microsoft Bot Framework</a:t>
            </a:r>
          </a:p>
          <a:p>
            <a:pPr algn="ctr"/>
            <a:r>
              <a:rPr lang="en-US" sz="1400" b="1" dirty="0"/>
              <a:t>https://docs.botframework.com/en-us/node/builder/guides/understanding-natural-language/#navtitle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791" y="1634307"/>
            <a:ext cx="2708750" cy="33106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64" y="774180"/>
            <a:ext cx="9557542" cy="46142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012" y="4461762"/>
            <a:ext cx="5353797" cy="18766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80012" y="1994265"/>
            <a:ext cx="857760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Create all following the instructions of Microsoft.</a:t>
            </a:r>
          </a:p>
          <a:p>
            <a:pPr algn="ctr"/>
            <a:r>
              <a:rPr lang="en-US" sz="2400" b="1" dirty="0"/>
              <a:t>Then you can insert a dialog like this in your bot</a:t>
            </a:r>
          </a:p>
          <a:p>
            <a:pPr algn="ctr"/>
            <a:r>
              <a:rPr lang="en-US" sz="2400" b="1" dirty="0"/>
              <a:t>You can call this dialog in your flow as always.</a:t>
            </a:r>
          </a:p>
          <a:p>
            <a:pPr algn="ctr"/>
            <a:r>
              <a:rPr lang="en-US" sz="2400" b="1" dirty="0"/>
              <a:t>Remember that in your custom dialogs you can call other with</a:t>
            </a:r>
          </a:p>
          <a:p>
            <a:pPr algn="ctr"/>
            <a:r>
              <a:rPr lang="en-US" sz="2400" b="1" dirty="0" err="1"/>
              <a:t>session.beginDialog</a:t>
            </a:r>
            <a:r>
              <a:rPr lang="en-US" sz="2400" b="1" dirty="0"/>
              <a:t>(‘/name’) or end current with </a:t>
            </a:r>
            <a:r>
              <a:rPr lang="en-US" sz="2400" b="1" dirty="0" err="1"/>
              <a:t>session.endDialog</a:t>
            </a:r>
            <a:r>
              <a:rPr lang="en-US" sz="2400" b="1" dirty="0"/>
              <a:t>()</a:t>
            </a:r>
          </a:p>
          <a:p>
            <a:pPr algn="ctr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25394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64" y="-246024"/>
            <a:ext cx="9557542" cy="213109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20067" y="264201"/>
            <a:ext cx="8577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Or you can install flow-recognizer!</a:t>
            </a:r>
          </a:p>
          <a:p>
            <a:pPr algn="ctr"/>
            <a:r>
              <a:rPr lang="en-US" sz="2400" b="1" dirty="0"/>
              <a:t>It’s able to use API.ai, Wit.ai or LUIS.ai</a:t>
            </a:r>
          </a:p>
          <a:p>
            <a:pPr algn="ctr"/>
            <a:r>
              <a:rPr lang="en-US" sz="2400" b="1" i="1" dirty="0"/>
              <a:t>https://github.com/jseijas/flow-recognizer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791" y="1634307"/>
            <a:ext cx="2708750" cy="33106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8455" y="1634307"/>
            <a:ext cx="5520850" cy="505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64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00" y="-412714"/>
            <a:ext cx="9557542" cy="300117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20067" y="264201"/>
            <a:ext cx="8577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There is another way to use it! When you have a text, example</a:t>
            </a:r>
          </a:p>
          <a:p>
            <a:pPr algn="ctr"/>
            <a:r>
              <a:rPr lang="en-US" sz="2400" b="1" dirty="0"/>
              <a:t>at a Prompt, you can call directly to recognize method of</a:t>
            </a:r>
          </a:p>
          <a:p>
            <a:pPr algn="ctr"/>
            <a:r>
              <a:rPr lang="en-US" sz="2400" b="1" dirty="0"/>
              <a:t>your recognizer. You pass a context : </a:t>
            </a:r>
          </a:p>
          <a:p>
            <a:pPr algn="ctr"/>
            <a:r>
              <a:rPr lang="en-US" sz="2400" b="1" dirty="0"/>
              <a:t>{ message: { text: “this is the utterance” }, locale: “</a:t>
            </a:r>
            <a:r>
              <a:rPr lang="en-US" sz="2400" b="1" dirty="0" err="1"/>
              <a:t>en</a:t>
            </a:r>
            <a:r>
              <a:rPr lang="en-US" sz="2400" b="1" dirty="0"/>
              <a:t>” }</a:t>
            </a:r>
          </a:p>
          <a:p>
            <a:pPr algn="ctr"/>
            <a:endParaRPr lang="en-US" sz="2400" b="1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791" y="1634307"/>
            <a:ext cx="2708750" cy="33106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803" y="2588456"/>
            <a:ext cx="8069285" cy="287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3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72" y="239150"/>
            <a:ext cx="6754736" cy="24899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58496" y="760865"/>
            <a:ext cx="49711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What do I need</a:t>
            </a:r>
          </a:p>
          <a:p>
            <a:pPr algn="ctr"/>
            <a:r>
              <a:rPr lang="en-US" sz="4400" b="1" dirty="0"/>
              <a:t>to start developing?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532" y="2448020"/>
            <a:ext cx="5538078" cy="14532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024238" y="2789534"/>
            <a:ext cx="2689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Install Node: </a:t>
            </a:r>
          </a:p>
          <a:p>
            <a:pPr algn="ctr"/>
            <a:r>
              <a:rPr lang="en-US" sz="2400" b="1" dirty="0"/>
              <a:t>https://nodejs.org/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532" y="3482849"/>
            <a:ext cx="5538078" cy="14532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88088" y="3824012"/>
            <a:ext cx="4296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Get a Microsoft Bot Account</a:t>
            </a:r>
          </a:p>
          <a:p>
            <a:r>
              <a:rPr lang="en-US" sz="2400" b="1" dirty="0"/>
              <a:t>https://dev.botframework.com/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532" y="4463247"/>
            <a:ext cx="5538078" cy="14532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88088" y="4814637"/>
            <a:ext cx="4648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You’ll need an IDE:</a:t>
            </a:r>
          </a:p>
          <a:p>
            <a:pPr algn="ctr"/>
            <a:r>
              <a:rPr lang="en-US" sz="2400" b="1" dirty="0"/>
              <a:t>https://code.visualstudio.com/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7625" y="5498076"/>
            <a:ext cx="9519235" cy="14532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3480" y="5822869"/>
            <a:ext cx="78570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Microsoft Bot Emulator</a:t>
            </a:r>
          </a:p>
          <a:p>
            <a:pPr algn="ctr"/>
            <a:r>
              <a:rPr lang="en-US" sz="2000" b="1" dirty="0"/>
              <a:t>https://docs.botframework.com/en-us/tools/bot-framework-emulator/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1610" y="2029351"/>
            <a:ext cx="2708750" cy="331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1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72" y="239150"/>
            <a:ext cx="6754736" cy="24899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578435" y="760865"/>
            <a:ext cx="43312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While I’m coding,</a:t>
            </a:r>
          </a:p>
          <a:p>
            <a:pPr algn="ctr"/>
            <a:r>
              <a:rPr lang="en-US" sz="4400" b="1" dirty="0"/>
              <a:t>how I can debug?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538" y="2448020"/>
            <a:ext cx="6368072" cy="14532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539157" y="2759156"/>
            <a:ext cx="49168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Good question! You can use a secure </a:t>
            </a:r>
          </a:p>
          <a:p>
            <a:pPr algn="ctr"/>
            <a:r>
              <a:rPr lang="en-US" sz="2400" b="1" dirty="0"/>
              <a:t>tunnel to localhost.</a:t>
            </a:r>
          </a:p>
          <a:p>
            <a:pPr algn="ctr"/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538" y="3508024"/>
            <a:ext cx="6368072" cy="14532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56712" y="3846303"/>
            <a:ext cx="2681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Get </a:t>
            </a:r>
            <a:r>
              <a:rPr lang="en-US" sz="2400" b="1" dirty="0" err="1"/>
              <a:t>ngrok</a:t>
            </a:r>
            <a:r>
              <a:rPr lang="en-US" sz="2400" b="1" dirty="0"/>
              <a:t> for free!</a:t>
            </a:r>
          </a:p>
          <a:p>
            <a:pPr algn="ctr"/>
            <a:r>
              <a:rPr lang="en-US" sz="2400" b="1" dirty="0"/>
              <a:t>https://ngrok.com/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1610" y="2029351"/>
            <a:ext cx="2708750" cy="331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1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72" y="239150"/>
            <a:ext cx="6754736" cy="24899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70249" y="760865"/>
            <a:ext cx="51476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I need to start</a:t>
            </a:r>
          </a:p>
          <a:p>
            <a:pPr algn="ctr"/>
            <a:r>
              <a:rPr lang="en-US" sz="4400" b="1" dirty="0"/>
              <a:t>developing right now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538" y="2448020"/>
            <a:ext cx="6368072" cy="14532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376232" y="2955667"/>
            <a:ext cx="3242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Let’s open the terminal!</a:t>
            </a:r>
          </a:p>
          <a:p>
            <a:pPr algn="ctr"/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1610" y="2029351"/>
            <a:ext cx="2708750" cy="331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4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719" y="295663"/>
            <a:ext cx="6368072" cy="14532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02663" y="803310"/>
            <a:ext cx="3449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First at all install yeoman.</a:t>
            </a:r>
          </a:p>
          <a:p>
            <a:pPr algn="ctr"/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85" y="1932055"/>
            <a:ext cx="8764173" cy="46643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2791" y="1634307"/>
            <a:ext cx="2708750" cy="331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6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719" y="295663"/>
            <a:ext cx="6368072" cy="14532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661818" y="803310"/>
            <a:ext cx="4530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Now install the generator-</a:t>
            </a:r>
            <a:r>
              <a:rPr lang="en-US" sz="2400" b="1" dirty="0" err="1"/>
              <a:t>flowbot</a:t>
            </a:r>
            <a:endParaRPr lang="en-US" sz="2400" b="1" dirty="0"/>
          </a:p>
          <a:p>
            <a:pPr algn="ctr"/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882" y="1634307"/>
            <a:ext cx="6172200" cy="4972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2791" y="1634307"/>
            <a:ext cx="2708750" cy="331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1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719" y="295663"/>
            <a:ext cx="6368072" cy="14532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797699" y="803310"/>
            <a:ext cx="42591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Create your bot with </a:t>
            </a:r>
            <a:r>
              <a:rPr lang="en-US" sz="2400" b="1" i="1" dirty="0" err="1"/>
              <a:t>yo</a:t>
            </a:r>
            <a:r>
              <a:rPr lang="en-US" sz="2400" b="1" i="1" dirty="0"/>
              <a:t> </a:t>
            </a:r>
            <a:r>
              <a:rPr lang="en-US" sz="2400" b="1" i="1" dirty="0" err="1"/>
              <a:t>flowbot</a:t>
            </a:r>
            <a:endParaRPr lang="en-US" sz="2400" b="1" i="1" dirty="0"/>
          </a:p>
          <a:p>
            <a:pPr algn="ctr"/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11" y="1701650"/>
            <a:ext cx="6172200" cy="4972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2791" y="1634307"/>
            <a:ext cx="2708750" cy="331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4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719" y="295663"/>
            <a:ext cx="6368072" cy="14532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519038" y="791465"/>
            <a:ext cx="4985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When it finish, you’ll see instructions.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791" y="1634307"/>
            <a:ext cx="2708750" cy="33106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934" y="1748932"/>
            <a:ext cx="61722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8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900</Words>
  <Application>Microsoft Office PowerPoint</Application>
  <PresentationFormat>Widescreen</PresentationFormat>
  <Paragraphs>104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</dc:creator>
  <cp:lastModifiedBy>Jesus</cp:lastModifiedBy>
  <cp:revision>37</cp:revision>
  <dcterms:created xsi:type="dcterms:W3CDTF">2017-03-01T21:18:59Z</dcterms:created>
  <dcterms:modified xsi:type="dcterms:W3CDTF">2017-03-22T23:33:35Z</dcterms:modified>
</cp:coreProperties>
</file>