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5.png" ContentType="image/png"/>
  <Override PartName="/ppt/media/image13.gif" ContentType="image/gif"/>
  <Override PartName="/ppt/media/image10.png" ContentType="image/png"/>
  <Override PartName="/ppt/media/image9.jpeg" ContentType="image/jpeg"/>
  <Override PartName="/ppt/media/image7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77450" cy="56689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77560" y="132588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77560" y="132588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6876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D8DB390D-27FF-4B39-9B28-72D7D3502DC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6876360" y="0"/>
            <a:ext cx="3200400" cy="320040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2121480" y="2560320"/>
            <a:ext cx="5742360" cy="137160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 algn="ctr">
              <a:lnSpc>
                <a:spcPct val="100000"/>
              </a:lnSpc>
            </a:pPr>
            <a:r>
              <a:rPr b="0" lang="en-US" sz="72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CHATBOTS</a:t>
            </a:r>
            <a:r>
              <a:rPr b="0" lang="en-US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Segoe UI Black"/>
              </a:rPr>
              <a:t>
</a:t>
            </a:r>
            <a:r>
              <a:rPr b="0" lang="en-US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Segoe UI Black"/>
              </a:rPr>
              <a:t>Workshop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0" y="4297680"/>
            <a:ext cx="53766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2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Jesus Seijas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AXA Group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    </a:t>
            </a:r>
            <a:r>
              <a:rPr b="0" lang="en-US" sz="24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@jseijasdev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Graphique 11" descr=""/>
          <p:cNvPicPr/>
          <p:nvPr/>
        </p:nvPicPr>
        <p:blipFill>
          <a:blip r:embed="rId2"/>
          <a:stretch/>
        </p:blipFill>
        <p:spPr>
          <a:xfrm>
            <a:off x="165240" y="5185080"/>
            <a:ext cx="335160" cy="2736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91440" y="0"/>
            <a:ext cx="3017520" cy="30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"/>
          <p:cNvPicPr/>
          <p:nvPr/>
        </p:nvPicPr>
        <p:blipFill>
          <a:blip r:embed="rId1"/>
          <a:stretch/>
        </p:blipFill>
        <p:spPr>
          <a:xfrm>
            <a:off x="1920240" y="95400"/>
            <a:ext cx="6766560" cy="539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360" y="-1080"/>
            <a:ext cx="10110240" cy="56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"/>
          <p:cNvPicPr/>
          <p:nvPr/>
        </p:nvPicPr>
        <p:blipFill>
          <a:blip r:embed="rId1"/>
          <a:stretch/>
        </p:blipFill>
        <p:spPr>
          <a:xfrm>
            <a:off x="1097280" y="142560"/>
            <a:ext cx="8170560" cy="534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84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"/>
          <p:cNvPicPr/>
          <p:nvPr/>
        </p:nvPicPr>
        <p:blipFill>
          <a:blip r:embed="rId1"/>
          <a:stretch/>
        </p:blipFill>
        <p:spPr>
          <a:xfrm>
            <a:off x="0" y="38520"/>
            <a:ext cx="10058400" cy="55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83240" cy="5669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4297680"/>
            <a:ext cx="6217920" cy="1158480"/>
          </a:xfrm>
          <a:prstGeom prst="rect">
            <a:avLst/>
          </a:prstGeom>
          <a:solidFill>
            <a:srgbClr val="000000">
              <a:alpha val="7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4451400"/>
            <a:ext cx="10440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  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91440" y="4572000"/>
            <a:ext cx="6505200" cy="6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Conversational </a:t>
            </a: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Agents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8" descr=""/>
          <p:cNvPicPr/>
          <p:nvPr/>
        </p:nvPicPr>
        <p:blipFill>
          <a:blip r:embed="rId1"/>
          <a:stretch/>
        </p:blipFill>
        <p:spPr>
          <a:xfrm>
            <a:off x="0" y="-493920"/>
            <a:ext cx="10076760" cy="6719760"/>
          </a:xfrm>
          <a:prstGeom prst="rect">
            <a:avLst/>
          </a:prstGeom>
          <a:ln>
            <a:noFill/>
          </a:ln>
        </p:spPr>
      </p:pic>
      <p:pic>
        <p:nvPicPr>
          <p:cNvPr id="49" name="Picture 5" descr=""/>
          <p:cNvPicPr/>
          <p:nvPr/>
        </p:nvPicPr>
        <p:blipFill>
          <a:blip r:embed="rId2"/>
          <a:srcRect l="0" t="0" r="0" b="6689"/>
          <a:stretch/>
        </p:blipFill>
        <p:spPr>
          <a:xfrm>
            <a:off x="3657600" y="1126440"/>
            <a:ext cx="2377440" cy="217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"/>
          <p:cNvPicPr/>
          <p:nvPr/>
        </p:nvPicPr>
        <p:blipFill>
          <a:blip r:embed="rId1"/>
          <a:stretch/>
        </p:blipFill>
        <p:spPr>
          <a:xfrm>
            <a:off x="360" y="-22680"/>
            <a:ext cx="10112040" cy="569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640080" y="182880"/>
            <a:ext cx="8640720" cy="537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"/>
          <p:cNvPicPr/>
          <p:nvPr/>
        </p:nvPicPr>
        <p:blipFill>
          <a:blip r:embed="rId1"/>
          <a:stretch/>
        </p:blipFill>
        <p:spPr>
          <a:xfrm>
            <a:off x="360" y="-22680"/>
            <a:ext cx="10112040" cy="569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41280" cy="576072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0" y="4480560"/>
            <a:ext cx="6217920" cy="1158480"/>
          </a:xfrm>
          <a:prstGeom prst="rect">
            <a:avLst/>
          </a:prstGeom>
          <a:solidFill>
            <a:srgbClr val="000000">
              <a:alpha val="7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2"/>
          <p:cNvSpPr txBox="1"/>
          <p:nvPr/>
        </p:nvSpPr>
        <p:spPr>
          <a:xfrm>
            <a:off x="150120" y="4712760"/>
            <a:ext cx="6505200" cy="6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Why so hype now?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"/>
          <p:cNvPicPr/>
          <p:nvPr/>
        </p:nvPicPr>
        <p:blipFill>
          <a:blip r:embed="rId1"/>
          <a:stretch/>
        </p:blipFill>
        <p:spPr>
          <a:xfrm>
            <a:off x="2209320" y="0"/>
            <a:ext cx="5014440" cy="2834640"/>
          </a:xfrm>
          <a:prstGeom prst="rect">
            <a:avLst/>
          </a:prstGeom>
          <a:ln>
            <a:noFill/>
          </a:ln>
        </p:spPr>
      </p:pic>
      <p:pic>
        <p:nvPicPr>
          <p:cNvPr id="57" name="Picture 2" descr=""/>
          <p:cNvPicPr/>
          <p:nvPr/>
        </p:nvPicPr>
        <p:blipFill>
          <a:blip r:embed="rId2"/>
          <a:stretch/>
        </p:blipFill>
        <p:spPr>
          <a:xfrm>
            <a:off x="4919400" y="2738520"/>
            <a:ext cx="5047560" cy="2839320"/>
          </a:xfrm>
          <a:prstGeom prst="rect">
            <a:avLst/>
          </a:prstGeom>
          <a:ln>
            <a:noFill/>
          </a:ln>
        </p:spPr>
      </p:pic>
      <p:pic>
        <p:nvPicPr>
          <p:cNvPr id="58" name="Picture 2" descr=""/>
          <p:cNvPicPr/>
          <p:nvPr/>
        </p:nvPicPr>
        <p:blipFill>
          <a:blip r:embed="rId3"/>
          <a:stretch/>
        </p:blipFill>
        <p:spPr>
          <a:xfrm>
            <a:off x="182880" y="2614320"/>
            <a:ext cx="3470760" cy="30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360" y="-1080"/>
            <a:ext cx="10110240" cy="56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2017-04-04T20:35:06Z</dcterms:created>
  <dc:creator/>
  <dc:description/>
  <dc:language>en-US</dc:language>
  <cp:lastModifiedBy/>
  <dcterms:modified xsi:type="dcterms:W3CDTF">2017-04-05T00:13:37Z</dcterms:modified>
  <cp:revision>1</cp:revision>
  <dc:subject/>
  <dc:title/>
</cp:coreProperties>
</file>