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1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7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6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6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1" r:id="rId2"/>
    <p:sldLayoutId id="2147484300" r:id="rId3"/>
    <p:sldLayoutId id="2147484299" r:id="rId4"/>
    <p:sldLayoutId id="2147484298" r:id="rId5"/>
    <p:sldLayoutId id="2147484297" r:id="rId6"/>
    <p:sldLayoutId id="2147484296" r:id="rId7"/>
    <p:sldLayoutId id="2147484295" r:id="rId8"/>
    <p:sldLayoutId id="2147484294" r:id="rId9"/>
    <p:sldLayoutId id="2147484293" r:id="rId10"/>
    <p:sldLayoutId id="21474842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7798-273E-E6B4-4506-7B38B299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 sz="4400" cap="none" dirty="0"/>
              <a:t>Exploratory Data Analysis of Product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9C791-A6D3-2B1D-18C6-F34117C0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 cap="none" dirty="0"/>
              <a:t>Phase 1: Summary of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463C2C-A4D1-A9F4-170D-525F80BA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84" b="9559"/>
          <a:stretch/>
        </p:blipFill>
        <p:spPr>
          <a:xfrm>
            <a:off x="4697052" y="1479320"/>
            <a:ext cx="6923447" cy="389443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28F12-38C7-1345-9D8D-C016449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/>
              <a:t>Dataset Overview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F9BC-DD84-5F1E-873B-81C94506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2100" dirty="0"/>
              <a:t>The dataset consists of various product-related attributes, including:</a:t>
            </a:r>
            <a:endParaRPr lang="en-US" sz="19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i="1" dirty="0"/>
              <a:t>Product code (categorical)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i="1" dirty="0"/>
              <a:t>Loading (numerical)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i="1" dirty="0"/>
              <a:t>Multiple measurement variables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i="1" dirty="0"/>
              <a:t>Failure as the target variable (Yes/No)</a:t>
            </a:r>
          </a:p>
          <a:p>
            <a:r>
              <a:rPr lang="en-US" sz="1900" dirty="0"/>
              <a:t>Phase 1 analysis focuses on identifying potential predictors of failure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4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FF137-9EA8-8585-6C20-3B3A48C6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dirty="0"/>
              <a:t>Correlation Matrix with Failure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1779CC-5CED-2F82-8483-432CF7E9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27" r="2" b="17499"/>
          <a:stretch/>
        </p:blipFill>
        <p:spPr>
          <a:xfrm>
            <a:off x="4698255" y="851708"/>
            <a:ext cx="6933055" cy="3482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C487-2DC7-E928-1555-787CC202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255" y="4683884"/>
            <a:ext cx="6933055" cy="131686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The correlation matrix highlights that some numerical variables, particularly </a:t>
            </a:r>
            <a:r>
              <a:rPr lang="en-US" sz="1200" b="1" dirty="0"/>
              <a:t>loading</a:t>
            </a:r>
            <a:r>
              <a:rPr lang="en-US" sz="1200" dirty="0"/>
              <a:t> and certain </a:t>
            </a:r>
            <a:r>
              <a:rPr lang="en-US" sz="1200" b="1" dirty="0"/>
              <a:t>measurements</a:t>
            </a:r>
            <a:r>
              <a:rPr lang="en-US" sz="1200" dirty="0"/>
              <a:t>, have a relatively strong relationship with the "failure" variable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A positive correlation suggests that as these values increase, so does the likelihood of failure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 This insight points towards </a:t>
            </a:r>
            <a:r>
              <a:rPr lang="en-US" sz="1200" b="1" dirty="0"/>
              <a:t>loading</a:t>
            </a:r>
            <a:r>
              <a:rPr lang="en-US" sz="1200" dirty="0"/>
              <a:t> as a potentially strong predictor, along with some of the measurement features.</a:t>
            </a:r>
            <a:endParaRPr lang="en-US" sz="15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E615F4-23D6-4945-B089-BA490A308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993F2-41F2-3669-BC5D-37592576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72001"/>
            <a:ext cx="4734508" cy="1508356"/>
          </a:xfrm>
        </p:spPr>
        <p:txBody>
          <a:bodyPr anchor="ctr">
            <a:normAutofit/>
          </a:bodyPr>
          <a:lstStyle/>
          <a:p>
            <a:r>
              <a:rPr lang="en-US" sz="3700" dirty="0"/>
              <a:t>Failure Rate by Product Code</a:t>
            </a:r>
          </a:p>
        </p:txBody>
      </p:sp>
      <p:pic>
        <p:nvPicPr>
          <p:cNvPr id="4" name="Content Placeholder 3" descr="A graph with purple and orange bars&#10;&#10;Description automatically generated">
            <a:extLst>
              <a:ext uri="{FF2B5EF4-FFF2-40B4-BE49-F238E27FC236}">
                <a16:creationId xmlns:a16="http://schemas.microsoft.com/office/drawing/2014/main" id="{7926D167-954A-6FB3-196A-B7ADDA83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51" y="571500"/>
            <a:ext cx="5212068" cy="333572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DC81CD-E001-40BD-9EF1-A95E157D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06E1DB-F6A8-2F99-ECC2-976EDAB4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239" y="4572001"/>
            <a:ext cx="5585071" cy="150836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The distribution of failures across product codes reveals distinct patterns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For example, some product codes may have significantly higher failure rates compared to others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This suggests that the material composition or design associated with different product codes could contribute to product reliability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Understanding these differences can help in targeting specific products for improvement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1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0117E-C9D1-594B-CC73-C348ACE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4968630" cy="5000462"/>
          </a:xfrm>
        </p:spPr>
        <p:txBody>
          <a:bodyPr anchor="t">
            <a:normAutofit/>
          </a:bodyPr>
          <a:lstStyle/>
          <a:p>
            <a:r>
              <a:rPr lang="en-US" dirty="0"/>
              <a:t>Distribution of Loading Variable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1C25-8403-E855-F1C8-3EA0F7D7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694088"/>
            <a:ext cx="4778125" cy="5370810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boxplot shows that products with higher </a:t>
            </a:r>
            <a:r>
              <a:rPr lang="en-US" sz="1600" b="1" dirty="0"/>
              <a:t>loading</a:t>
            </a:r>
            <a:r>
              <a:rPr lang="en-US" sz="1600" dirty="0"/>
              <a:t> tend to fail more frequently </a:t>
            </a:r>
          </a:p>
          <a:p>
            <a:r>
              <a:rPr lang="en-US" sz="1600" dirty="0"/>
              <a:t>There is a visible increase in median loading for failed products, suggesting a threshold where loading could increase failure risk</a:t>
            </a:r>
          </a:p>
          <a:p>
            <a:r>
              <a:rPr lang="en-US" sz="1600" dirty="0"/>
              <a:t>This relationship indicates that monitoring and managing loading levels could be critical to reducing failure rates</a:t>
            </a: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29DEA8F-83C9-5979-D9A4-956CA4E3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269718"/>
            <a:ext cx="5372815" cy="34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9571-8E28-18BB-517D-A9D8F04E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F012-673C-9F99-ED13-B998AA2F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Key Findings: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The 'loading' variable shows a strong relationship with failure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Product codes show distinct failure patterns, suggesting product type may impact failure 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Certain measurement variables also correlate with failure, though not as strongly as loading</a:t>
            </a:r>
            <a:endParaRPr lang="en-US" dirty="0"/>
          </a:p>
          <a:p>
            <a:r>
              <a:rPr lang="en-US" dirty="0"/>
              <a:t>Phase 2 will involve building predictive models to confirm these findings and refine the analysis</a:t>
            </a:r>
          </a:p>
        </p:txBody>
      </p:sp>
    </p:spTree>
    <p:extLst>
      <p:ext uri="{BB962C8B-B14F-4D97-AF65-F5344CB8AC3E}">
        <p14:creationId xmlns:p14="http://schemas.microsoft.com/office/powerpoint/2010/main" val="4846551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1040</TotalTime>
  <Words>297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Batang</vt:lpstr>
      <vt:lpstr>Arial</vt:lpstr>
      <vt:lpstr>Avenir Next LT Pro Light</vt:lpstr>
      <vt:lpstr>Courier New</vt:lpstr>
      <vt:lpstr>AlignmentVTI</vt:lpstr>
      <vt:lpstr>Exploratory Data Analysis of Product Failures</vt:lpstr>
      <vt:lpstr>Dataset Overview</vt:lpstr>
      <vt:lpstr>Correlation Matrix with Failure</vt:lpstr>
      <vt:lpstr>Failure Rate by Product Code</vt:lpstr>
      <vt:lpstr>Distribution of Loading Variable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 Ellis</dc:creator>
  <cp:lastModifiedBy>Jonathan S Ellis</cp:lastModifiedBy>
  <cp:revision>19</cp:revision>
  <dcterms:created xsi:type="dcterms:W3CDTF">2024-09-29T23:36:21Z</dcterms:created>
  <dcterms:modified xsi:type="dcterms:W3CDTF">2024-09-30T19:46:12Z</dcterms:modified>
</cp:coreProperties>
</file>