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1161-7AFA-5147-B8E1-D498C8C8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FD44B-BB64-A742-82DC-B021A1A8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65A3-A0A2-1C48-910C-D5136E1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DBBD-2680-6F46-A29B-8A3F5CC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B967-7B2A-3843-87CB-BBD6C7B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04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F9C-6828-8147-AD1F-219CE16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239B6-61A2-9049-8470-BD20FADD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FCA-202E-AE41-956A-8296CF27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7838-92E5-9447-BB31-97672D85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BC73-46C6-B249-9C08-890F568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6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2DF5F-5376-CC44-80F0-74687D854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F15-6C00-E648-BA7A-F9DC2E39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2606-D6D7-1044-99A0-8ED2FDFA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81AF-3BD4-EE4C-84DD-7E25E74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1F4F-2153-4B40-9CCA-17DF573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47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E9CB-450A-804A-9C79-8B27B35F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BBE1-05A8-1943-880A-AE94014D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08EB-B30C-F348-B6B2-FF559C0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0077-BEDF-854B-9B9B-644D21B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EAA2-A5C8-4B47-8A9D-420311A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94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2F4-CD9A-9944-BC3B-0CCCCED4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3657-DD30-1E44-A7FE-6009039D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40C7-14CE-C14A-842A-2943DBDA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7000-14B1-A14E-A884-CE24675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2CC0-36C7-D743-A7BF-DB8F7AAE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7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E8B6-6350-F840-B2C3-A17A36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8089-730F-6B4D-90D5-738AD05A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2388-9EC9-A549-8DE6-81040CC0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89C8-CD01-F44E-9DD1-375DA49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3D43-8A1A-764F-B668-5D607F6A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7BF-BBDA-3646-958B-D6DD4E4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87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3F2F-6094-C94A-B2B2-62622DC0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8F96-E603-0F4D-A08D-14A8D2DE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80635-82D0-624D-BDEA-D915E1B5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37705-F71A-A049-BD3A-C9A040BD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E6AA7-E5C2-764F-B6FD-D4D8F2AE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9FAF9-17A7-8A4D-A467-98130F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2EB47-286B-184B-B252-89CF1C2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94FD7-B536-DF46-A463-F25BBBF4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8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D915-51FC-BF4A-8A03-206D94C2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1E26-478C-6147-A607-83A4C4D6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D89-B4DC-3046-95E9-FA5D036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6076B-9478-6F42-B88F-D0307EF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066BC-5474-574B-96FB-E8B5853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E3FB-266D-5842-AC1C-7BA955D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7DF2-F955-AD4F-820E-1AC1BDF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1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9C77-1390-514E-9F46-2B7D1353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FD5E-676A-984C-9105-384F26C1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DA26-34F9-7B47-A59F-1AC39BC4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48EB-5FF8-714B-80D0-76867987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EA9E-7DFC-C04D-992B-1A34760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1D73-21E9-974E-917A-6A0F967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1E1-F1E8-5348-8144-922E6E2B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D7D52-19F0-D240-8C1E-7F0D3749F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BA48-4831-1545-830A-B224DC408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70CE-7D87-F040-8914-A7EC194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7BEB-1B7E-8B46-8923-18683FD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1B4D-D169-0C44-BCB5-EE9ED986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67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9DEB5-CA51-3642-ACE3-3AE577BA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86F-FDB0-144C-87F6-DFEDCAF4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D1D9-C813-9C4E-8B6D-AE6CBC011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1599-4151-9247-9908-DA7180E1B6D4}" type="datetimeFigureOut">
              <a:rPr lang="en-CH" smtClean="0"/>
              <a:t>01.04.20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FCDA-3A47-A746-A157-28D6CF738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29CF-823B-9544-80FF-2D1F8674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19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02EA3-4622-314C-9A59-9737725646EA}"/>
              </a:ext>
            </a:extLst>
          </p:cNvPr>
          <p:cNvSpPr txBox="1"/>
          <p:nvPr/>
        </p:nvSpPr>
        <p:spPr>
          <a:xfrm>
            <a:off x="3039686" y="2030507"/>
            <a:ext cx="718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dirty="0"/>
              <a:t>Modern Statistics for Modern Biology</a:t>
            </a:r>
          </a:p>
          <a:p>
            <a:pPr algn="ctr"/>
            <a:r>
              <a:rPr lang="en-CH" sz="2800" dirty="0"/>
              <a:t>Susand Holmes &amp; Wolfgang Huber</a:t>
            </a:r>
          </a:p>
          <a:p>
            <a:pPr algn="ctr"/>
            <a:endParaRPr lang="en-CH" sz="2800" dirty="0"/>
          </a:p>
          <a:p>
            <a:pPr algn="ctr"/>
            <a:r>
              <a:rPr lang="en-CH" sz="2800" dirty="0"/>
              <a:t>Chapter 2  background material</a:t>
            </a:r>
          </a:p>
        </p:txBody>
      </p:sp>
    </p:spTree>
    <p:extLst>
      <p:ext uri="{BB962C8B-B14F-4D97-AF65-F5344CB8AC3E}">
        <p14:creationId xmlns:p14="http://schemas.microsoft.com/office/powerpoint/2010/main" val="9378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F0B63-FAB1-7F44-A83E-D1DE92B30045}"/>
              </a:ext>
            </a:extLst>
          </p:cNvPr>
          <p:cNvSpPr txBox="1"/>
          <p:nvPr/>
        </p:nvSpPr>
        <p:spPr>
          <a:xfrm>
            <a:off x="2435087" y="1172817"/>
            <a:ext cx="23305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onditional probability</a:t>
            </a:r>
          </a:p>
          <a:p>
            <a:r>
              <a:rPr lang="en-GB" dirty="0"/>
              <a:t>B</a:t>
            </a:r>
            <a:r>
              <a:rPr lang="en-CH" dirty="0"/>
              <a:t>ayes theorem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endParaRPr lang="en-CH" dirty="0"/>
          </a:p>
          <a:p>
            <a:r>
              <a:rPr lang="en-GB" dirty="0"/>
              <a:t>H</a:t>
            </a:r>
            <a:r>
              <a:rPr lang="en-CH" dirty="0"/>
              <a:t>at</a:t>
            </a:r>
          </a:p>
          <a:p>
            <a:r>
              <a:rPr lang="en-CH" dirty="0"/>
              <a:t>MLE</a:t>
            </a:r>
          </a:p>
          <a:p>
            <a:r>
              <a:rPr lang="en-GB" dirty="0"/>
              <a:t>L</a:t>
            </a:r>
            <a:r>
              <a:rPr lang="en-CH" dirty="0"/>
              <a:t>og rules</a:t>
            </a:r>
          </a:p>
          <a:p>
            <a:r>
              <a:rPr lang="en-GB" dirty="0"/>
              <a:t>D</a:t>
            </a:r>
            <a:r>
              <a:rPr lang="en-CH" dirty="0"/>
              <a:t>ifferentiation rules</a:t>
            </a:r>
          </a:p>
        </p:txBody>
      </p:sp>
    </p:spTree>
    <p:extLst>
      <p:ext uri="{BB962C8B-B14F-4D97-AF65-F5344CB8AC3E}">
        <p14:creationId xmlns:p14="http://schemas.microsoft.com/office/powerpoint/2010/main" val="50845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EFBD1C-2E37-604C-A66C-C3371302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88" y="928377"/>
            <a:ext cx="6827534" cy="4458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1AA62-A811-0F47-922A-0A6292E0C9AE}"/>
              </a:ext>
            </a:extLst>
          </p:cNvPr>
          <p:cNvSpPr txBox="1"/>
          <p:nvPr/>
        </p:nvSpPr>
        <p:spPr>
          <a:xfrm>
            <a:off x="3954162" y="6153665"/>
            <a:ext cx="515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 A</a:t>
            </a:r>
            <a:r>
              <a:rPr lang="en-CH" dirty="0"/>
              <a:t> more detailed working out is on the 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9226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A71AF-207C-8247-82EB-1780E86A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3" y="895865"/>
            <a:ext cx="4901257" cy="5962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0F811-4B40-0441-88E8-7CB6D4AA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00" y="895865"/>
            <a:ext cx="4924167" cy="4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67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Semple, Jennifer Isabel (IZB)</dc:creator>
  <cp:lastModifiedBy>Semple, Jennifer Isabel (IZB)</cp:lastModifiedBy>
  <cp:revision>14</cp:revision>
  <dcterms:created xsi:type="dcterms:W3CDTF">2020-04-01T08:48:47Z</dcterms:created>
  <dcterms:modified xsi:type="dcterms:W3CDTF">2020-04-01T16:08:07Z</dcterms:modified>
</cp:coreProperties>
</file>