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2435087" y="1172817"/>
            <a:ext cx="135956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egression</a:t>
            </a:r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r>
              <a:rPr lang="en-CH" dirty="0"/>
              <a:t> phat    </a:t>
            </a:r>
            <a:r>
              <a:rPr lang="en-GB" dirty="0"/>
              <a:t>We put a hat over the letter to remind us that this is not (necessarily) the underlying true value, but an estimate we make from the data</a:t>
            </a:r>
            <a:endParaRPr lang="en-CH" dirty="0"/>
          </a:p>
          <a:p>
            <a:r>
              <a:rPr lang="en-GB" dirty="0"/>
              <a:t>P</a:t>
            </a:r>
            <a:r>
              <a:rPr lang="en-CH" dirty="0"/>
              <a:t>overline</a:t>
            </a:r>
          </a:p>
          <a:p>
            <a:endParaRPr lang="en-CH" dirty="0"/>
          </a:p>
          <a:p>
            <a:r>
              <a:rPr lang="en-GB" dirty="0"/>
              <a:t>M</a:t>
            </a:r>
            <a:r>
              <a:rPr lang="en-CH" dirty="0"/>
              <a:t>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C71508-728E-0046-B337-511DE7ACA9D3}"/>
              </a:ext>
            </a:extLst>
          </p:cNvPr>
          <p:cNvSpPr txBox="1"/>
          <p:nvPr/>
        </p:nvSpPr>
        <p:spPr>
          <a:xfrm>
            <a:off x="175783" y="3796584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de-CH" b="1" dirty="0" err="1"/>
              <a:t>uter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endParaRPr lang="en-C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807A6-C8B9-E644-8C1A-6A4CE28C3D15}"/>
              </a:ext>
            </a:extLst>
          </p:cNvPr>
          <p:cNvGrpSpPr/>
          <p:nvPr/>
        </p:nvGrpSpPr>
        <p:grpSpPr>
          <a:xfrm>
            <a:off x="212778" y="1443528"/>
            <a:ext cx="5373636" cy="1646285"/>
            <a:chOff x="1104031" y="771524"/>
            <a:chExt cx="8190153" cy="23002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AD92F-2581-7B4A-AEB7-12BEE8BCF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38" b="53029"/>
            <a:stretch/>
          </p:blipFill>
          <p:spPr>
            <a:xfrm>
              <a:off x="1104031" y="771524"/>
              <a:ext cx="8190153" cy="18288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49142-C26B-4345-ABE6-5E87C524DD2A}"/>
                </a:ext>
              </a:extLst>
            </p:cNvPr>
            <p:cNvSpPr/>
            <p:nvPr/>
          </p:nvSpPr>
          <p:spPr>
            <a:xfrm>
              <a:off x="1243013" y="2600325"/>
              <a:ext cx="1385887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529CC2-5AB3-C248-8569-F58792A9F6A9}"/>
              </a:ext>
            </a:extLst>
          </p:cNvPr>
          <p:cNvSpPr txBox="1"/>
          <p:nvPr/>
        </p:nvSpPr>
        <p:spPr>
          <a:xfrm>
            <a:off x="349622" y="1445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=a</a:t>
            </a:r>
            <a:r>
              <a:rPr lang="en-CH" baseline="30000" dirty="0"/>
              <a:t>T</a:t>
            </a:r>
            <a:r>
              <a:rPr lang="en-CH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14673-B279-3648-A74F-6BD79A30A02C}"/>
              </a:ext>
            </a:extLst>
          </p:cNvPr>
          <p:cNvSpPr txBox="1"/>
          <p:nvPr/>
        </p:nvSpPr>
        <p:spPr>
          <a:xfrm>
            <a:off x="216083" y="4365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CH" dirty="0"/>
              <a:t>=ab</a:t>
            </a:r>
            <a:r>
              <a:rPr lang="en-CH" baseline="30000" dirty="0"/>
              <a:t>T</a:t>
            </a:r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98D-8AEF-924C-B38A-D0426E3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26" y="1036168"/>
            <a:ext cx="6892811" cy="310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FC6F2-CF16-1445-BD54-22709C75AA51}"/>
              </a:ext>
            </a:extLst>
          </p:cNvPr>
          <p:cNvSpPr txBox="1"/>
          <p:nvPr/>
        </p:nvSpPr>
        <p:spPr>
          <a:xfrm>
            <a:off x="232883" y="345302"/>
            <a:ext cx="149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Inner</a:t>
            </a:r>
            <a:r>
              <a:rPr lang="en-CH" b="1" dirty="0"/>
              <a:t> product</a:t>
            </a:r>
          </a:p>
          <a:p>
            <a:r>
              <a:rPr lang="en-GB" b="1" dirty="0"/>
              <a:t>D</a:t>
            </a:r>
            <a:r>
              <a:rPr lang="en-CH" b="1" dirty="0"/>
              <a:t>ot product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2A59D1-A854-034B-BB6B-A0044EB2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40"/>
          <a:stretch/>
        </p:blipFill>
        <p:spPr>
          <a:xfrm>
            <a:off x="212778" y="5071844"/>
            <a:ext cx="5373636" cy="1457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2C5232-FA14-014C-B1E5-EBEA15CED910}"/>
              </a:ext>
            </a:extLst>
          </p:cNvPr>
          <p:cNvSpPr txBox="1"/>
          <p:nvPr/>
        </p:nvSpPr>
        <p:spPr>
          <a:xfrm>
            <a:off x="6499978" y="483801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Dot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two</a:t>
            </a:r>
            <a:r>
              <a:rPr lang="de-CH" b="1" dirty="0"/>
              <a:t> </a:t>
            </a:r>
            <a:r>
              <a:rPr lang="de-CH" b="1" dirty="0" err="1"/>
              <a:t>matrices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993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9FEB-1179-3E47-9D7B-8906CCAF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33499"/>
            <a:ext cx="4691626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4AC86-B8F3-2545-88EA-EF7FCAC9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333499"/>
            <a:ext cx="5756275" cy="4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908E-4E6B-AF4F-98B4-02B686F412D8}"/>
              </a:ext>
            </a:extLst>
          </p:cNvPr>
          <p:cNvSpPr txBox="1"/>
          <p:nvPr/>
        </p:nvSpPr>
        <p:spPr>
          <a:xfrm>
            <a:off x="228600" y="503896"/>
            <a:ext cx="51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Likelihood for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C3DA-D876-CD47-9D1C-FEFD3010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228600" y="1337139"/>
            <a:ext cx="5575991" cy="297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1FBF-9221-5741-ACBA-AF0C7115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225550"/>
            <a:ext cx="6273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132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28</cp:revision>
  <dcterms:created xsi:type="dcterms:W3CDTF">2020-04-01T08:48:47Z</dcterms:created>
  <dcterms:modified xsi:type="dcterms:W3CDTF">2020-04-03T15:16:44Z</dcterms:modified>
</cp:coreProperties>
</file>