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2435087" y="1172817"/>
            <a:ext cx="23305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14</cp:revision>
  <dcterms:created xsi:type="dcterms:W3CDTF">2020-04-01T08:48:47Z</dcterms:created>
  <dcterms:modified xsi:type="dcterms:W3CDTF">2020-04-01T16:12:24Z</dcterms:modified>
</cp:coreProperties>
</file>