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0" r:id="rId2"/>
    <p:sldId id="258" r:id="rId3"/>
    <p:sldId id="259" r:id="rId4"/>
    <p:sldId id="260" r:id="rId5"/>
    <p:sldId id="265" r:id="rId6"/>
    <p:sldId id="266" r:id="rId7"/>
    <p:sldId id="313" r:id="rId8"/>
    <p:sldId id="314" r:id="rId9"/>
    <p:sldId id="269" r:id="rId10"/>
    <p:sldId id="304" r:id="rId11"/>
    <p:sldId id="302" r:id="rId12"/>
    <p:sldId id="303" r:id="rId13"/>
    <p:sldId id="309" r:id="rId14"/>
    <p:sldId id="306" r:id="rId15"/>
    <p:sldId id="263" r:id="rId16"/>
    <p:sldId id="310" r:id="rId17"/>
    <p:sldId id="311" r:id="rId18"/>
    <p:sldId id="312" r:id="rId19"/>
    <p:sldId id="330" r:id="rId20"/>
    <p:sldId id="308" r:id="rId21"/>
    <p:sldId id="315" r:id="rId22"/>
    <p:sldId id="316" r:id="rId23"/>
    <p:sldId id="322" r:id="rId24"/>
    <p:sldId id="321" r:id="rId25"/>
    <p:sldId id="324" r:id="rId26"/>
    <p:sldId id="325" r:id="rId27"/>
    <p:sldId id="326" r:id="rId28"/>
    <p:sldId id="327" r:id="rId29"/>
    <p:sldId id="332" r:id="rId30"/>
    <p:sldId id="331" r:id="rId31"/>
    <p:sldId id="334" r:id="rId32"/>
    <p:sldId id="329" r:id="rId33"/>
    <p:sldId id="317" r:id="rId34"/>
    <p:sldId id="318" r:id="rId35"/>
    <p:sldId id="319" r:id="rId36"/>
    <p:sldId id="33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E4298-172E-4CF0-9D79-D70C52D0B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75755F-B724-4262-8251-CDF025393284}">
      <dgm:prSet phldrT="[Text]"/>
      <dgm:spPr/>
      <dgm:t>
        <a:bodyPr/>
        <a:lstStyle/>
        <a:p>
          <a:r>
            <a:rPr lang="en-US"/>
            <a:t>Patient</a:t>
          </a:r>
        </a:p>
      </dgm:t>
    </dgm:pt>
    <dgm:pt modelId="{F2FC1ADD-B833-4A95-8B21-941ECDFAD325}" type="parTrans" cxnId="{15861954-1058-433D-8C6D-EB2C1C1B8045}">
      <dgm:prSet/>
      <dgm:spPr/>
      <dgm:t>
        <a:bodyPr/>
        <a:lstStyle/>
        <a:p>
          <a:endParaRPr lang="en-US"/>
        </a:p>
      </dgm:t>
    </dgm:pt>
    <dgm:pt modelId="{15ECAA34-3F51-4274-913F-FF44216E04C5}" type="sibTrans" cxnId="{15861954-1058-433D-8C6D-EB2C1C1B8045}">
      <dgm:prSet/>
      <dgm:spPr/>
      <dgm:t>
        <a:bodyPr/>
        <a:lstStyle/>
        <a:p>
          <a:endParaRPr lang="en-US"/>
        </a:p>
      </dgm:t>
    </dgm:pt>
    <dgm:pt modelId="{EF67A6AC-A1E0-4504-A94A-48FB7F93074A}">
      <dgm:prSet phldrT="[Text]"/>
      <dgm:spPr/>
      <dgm:t>
        <a:bodyPr/>
        <a:lstStyle/>
        <a:p>
          <a:r>
            <a:rPr lang="en-US"/>
            <a:t>Patient notified</a:t>
          </a:r>
        </a:p>
      </dgm:t>
    </dgm:pt>
    <dgm:pt modelId="{C9B5789F-C349-418D-9295-86F97F89517F}" type="parTrans" cxnId="{F515D209-27B1-4635-81EC-B77D66554198}">
      <dgm:prSet/>
      <dgm:spPr/>
      <dgm:t>
        <a:bodyPr/>
        <a:lstStyle/>
        <a:p>
          <a:endParaRPr lang="en-US"/>
        </a:p>
      </dgm:t>
    </dgm:pt>
    <dgm:pt modelId="{F1A78787-079A-4416-8076-4C778CA86735}" type="sibTrans" cxnId="{F515D209-27B1-4635-81EC-B77D66554198}">
      <dgm:prSet/>
      <dgm:spPr/>
      <dgm:t>
        <a:bodyPr/>
        <a:lstStyle/>
        <a:p>
          <a:endParaRPr lang="en-US"/>
        </a:p>
      </dgm:t>
    </dgm:pt>
    <dgm:pt modelId="{521003F0-7923-4E02-BB35-5B1A2F200D1A}">
      <dgm:prSet phldrT="[Text]"/>
      <dgm:spPr/>
      <dgm:t>
        <a:bodyPr/>
        <a:lstStyle/>
        <a:p>
          <a:r>
            <a:rPr lang="en-US"/>
            <a:t>Patient uses MRI</a:t>
          </a:r>
        </a:p>
      </dgm:t>
    </dgm:pt>
    <dgm:pt modelId="{C6366728-5E94-4BD7-9FE2-67CCA5AB2E4B}" type="parTrans" cxnId="{8463376C-72EC-4757-9012-53E901327B82}">
      <dgm:prSet/>
      <dgm:spPr/>
      <dgm:t>
        <a:bodyPr/>
        <a:lstStyle/>
        <a:p>
          <a:endParaRPr lang="en-US"/>
        </a:p>
      </dgm:t>
    </dgm:pt>
    <dgm:pt modelId="{CA4F3116-C1D3-43E2-BC2C-F03CAA0A51DC}" type="sibTrans" cxnId="{8463376C-72EC-4757-9012-53E901327B82}">
      <dgm:prSet/>
      <dgm:spPr/>
      <dgm:t>
        <a:bodyPr/>
        <a:lstStyle/>
        <a:p>
          <a:endParaRPr lang="en-US"/>
        </a:p>
      </dgm:t>
    </dgm:pt>
    <dgm:pt modelId="{1CED49B2-D556-432F-BBC5-73630042B125}">
      <dgm:prSet phldrT="[Text]"/>
      <dgm:spPr/>
      <dgm:t>
        <a:bodyPr/>
        <a:lstStyle/>
        <a:p>
          <a:r>
            <a:rPr lang="en-US"/>
            <a:t>Standard of Care</a:t>
          </a:r>
        </a:p>
      </dgm:t>
    </dgm:pt>
    <dgm:pt modelId="{8860D7C2-8D2A-4E6E-BB24-A823ADAEF796}" type="parTrans" cxnId="{0ABD63DF-C37C-468F-939C-72BE6813D8A4}">
      <dgm:prSet/>
      <dgm:spPr/>
      <dgm:t>
        <a:bodyPr/>
        <a:lstStyle/>
        <a:p>
          <a:endParaRPr lang="en-US"/>
        </a:p>
      </dgm:t>
    </dgm:pt>
    <dgm:pt modelId="{E10A5937-6184-4880-8356-6573227FE07F}" type="sibTrans" cxnId="{0ABD63DF-C37C-468F-939C-72BE6813D8A4}">
      <dgm:prSet/>
      <dgm:spPr/>
      <dgm:t>
        <a:bodyPr/>
        <a:lstStyle/>
        <a:p>
          <a:endParaRPr lang="en-US"/>
        </a:p>
      </dgm:t>
    </dgm:pt>
    <dgm:pt modelId="{AD206E54-D032-4CFA-A4CF-D19A95E155F0}">
      <dgm:prSet phldrT="[Text]"/>
      <dgm:spPr/>
      <dgm:t>
        <a:bodyPr/>
        <a:lstStyle/>
        <a:p>
          <a:r>
            <a:rPr lang="en-US"/>
            <a:t>Patient not notified</a:t>
          </a:r>
        </a:p>
      </dgm:t>
    </dgm:pt>
    <dgm:pt modelId="{65269F46-348F-4649-9268-AAE3A4DD1C55}" type="parTrans" cxnId="{EA7A716F-2A58-4FC3-80DD-0AF028AFDF48}">
      <dgm:prSet/>
      <dgm:spPr/>
      <dgm:t>
        <a:bodyPr/>
        <a:lstStyle/>
        <a:p>
          <a:endParaRPr lang="en-US"/>
        </a:p>
      </dgm:t>
    </dgm:pt>
    <dgm:pt modelId="{1F6BBB28-D737-4CE1-9B7C-BCCCC29F431F}" type="sibTrans" cxnId="{EA7A716F-2A58-4FC3-80DD-0AF028AFDF48}">
      <dgm:prSet/>
      <dgm:spPr/>
      <dgm:t>
        <a:bodyPr/>
        <a:lstStyle/>
        <a:p>
          <a:endParaRPr lang="en-US"/>
        </a:p>
      </dgm:t>
    </dgm:pt>
    <dgm:pt modelId="{7BA31C2E-50E1-404C-B938-DE246B083DA7}">
      <dgm:prSet phldrT="[Text]"/>
      <dgm:spPr/>
      <dgm:t>
        <a:bodyPr/>
        <a:lstStyle/>
        <a:p>
          <a:r>
            <a:rPr lang="en-US"/>
            <a:t>Standard of care</a:t>
          </a:r>
        </a:p>
      </dgm:t>
    </dgm:pt>
    <dgm:pt modelId="{E10674E5-EDD5-4CBC-BB5B-F410BDBEFF2C}" type="parTrans" cxnId="{151C8152-F2CC-491D-8EB7-0691F27043EA}">
      <dgm:prSet/>
      <dgm:spPr/>
      <dgm:t>
        <a:bodyPr/>
        <a:lstStyle/>
        <a:p>
          <a:endParaRPr lang="en-US"/>
        </a:p>
      </dgm:t>
    </dgm:pt>
    <dgm:pt modelId="{E72EE568-A96A-473B-B113-6AE29BD672C3}" type="sibTrans" cxnId="{151C8152-F2CC-491D-8EB7-0691F27043EA}">
      <dgm:prSet/>
      <dgm:spPr/>
      <dgm:t>
        <a:bodyPr/>
        <a:lstStyle/>
        <a:p>
          <a:endParaRPr lang="en-US"/>
        </a:p>
      </dgm:t>
    </dgm:pt>
    <dgm:pt modelId="{84ED661A-5896-4559-B5B2-37AFDD729868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B64D2F0D-97B3-485F-940D-C35267BE67E6}" type="parTrans" cxnId="{EEA19603-4E54-4B80-9808-29BFA3BA1140}">
      <dgm:prSet/>
      <dgm:spPr/>
      <dgm:t>
        <a:bodyPr/>
        <a:lstStyle/>
        <a:p>
          <a:endParaRPr lang="en-US"/>
        </a:p>
      </dgm:t>
    </dgm:pt>
    <dgm:pt modelId="{6DBBE68E-4FDB-4C02-B4CE-DEF71C71253F}" type="sibTrans" cxnId="{EEA19603-4E54-4B80-9808-29BFA3BA1140}">
      <dgm:prSet/>
      <dgm:spPr/>
      <dgm:t>
        <a:bodyPr/>
        <a:lstStyle/>
        <a:p>
          <a:endParaRPr lang="en-US"/>
        </a:p>
      </dgm:t>
    </dgm:pt>
    <dgm:pt modelId="{275F74A4-3F6C-4D40-888F-E820FC5ECE1E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9BB961CD-46F6-4720-BD0E-23215993679A}" type="parTrans" cxnId="{E4D60D47-03BC-49C4-9BC5-9363D70C853B}">
      <dgm:prSet/>
      <dgm:spPr/>
      <dgm:t>
        <a:bodyPr/>
        <a:lstStyle/>
        <a:p>
          <a:endParaRPr lang="en-US"/>
        </a:p>
      </dgm:t>
    </dgm:pt>
    <dgm:pt modelId="{950C36C3-7BF1-4B1D-BADF-81154C322E0A}" type="sibTrans" cxnId="{E4D60D47-03BC-49C4-9BC5-9363D70C853B}">
      <dgm:prSet/>
      <dgm:spPr/>
      <dgm:t>
        <a:bodyPr/>
        <a:lstStyle/>
        <a:p>
          <a:endParaRPr lang="en-US"/>
        </a:p>
      </dgm:t>
    </dgm:pt>
    <dgm:pt modelId="{10A94DBB-857B-4460-A6F1-88E92A5DFED0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0F2C3197-542C-42D6-8247-B9B15AF0E602}" type="parTrans" cxnId="{798AE890-9317-44AD-80E1-9B12F6067195}">
      <dgm:prSet/>
      <dgm:spPr/>
      <dgm:t>
        <a:bodyPr/>
        <a:lstStyle/>
        <a:p>
          <a:endParaRPr lang="en-US"/>
        </a:p>
      </dgm:t>
    </dgm:pt>
    <dgm:pt modelId="{3F0F8DDE-537E-4B2E-86F9-AF2B27BD799B}" type="sibTrans" cxnId="{798AE890-9317-44AD-80E1-9B12F6067195}">
      <dgm:prSet/>
      <dgm:spPr/>
      <dgm:t>
        <a:bodyPr/>
        <a:lstStyle/>
        <a:p>
          <a:endParaRPr lang="en-US"/>
        </a:p>
      </dgm:t>
    </dgm:pt>
    <dgm:pt modelId="{3AA84058-96C3-4020-B371-A2B3A6243272}">
      <dgm:prSet phldrT="[Text]"/>
      <dgm:spPr/>
      <dgm:t>
        <a:bodyPr/>
        <a:lstStyle/>
        <a:p>
          <a:r>
            <a:rPr lang="en-US" dirty="0"/>
            <a:t>Late</a:t>
          </a:r>
        </a:p>
      </dgm:t>
    </dgm:pt>
    <dgm:pt modelId="{4C54B448-650B-4584-BB5E-6EB04318DD1E}" type="parTrans" cxnId="{E925B893-DDB0-4D8D-9417-1B3A782DCC14}">
      <dgm:prSet/>
      <dgm:spPr/>
      <dgm:t>
        <a:bodyPr/>
        <a:lstStyle/>
        <a:p>
          <a:endParaRPr lang="en-US"/>
        </a:p>
      </dgm:t>
    </dgm:pt>
    <dgm:pt modelId="{B02693C1-9E56-4286-90E6-71465389DE20}" type="sibTrans" cxnId="{E925B893-DDB0-4D8D-9417-1B3A782DCC14}">
      <dgm:prSet/>
      <dgm:spPr/>
      <dgm:t>
        <a:bodyPr/>
        <a:lstStyle/>
        <a:p>
          <a:endParaRPr lang="en-US"/>
        </a:p>
      </dgm:t>
    </dgm:pt>
    <dgm:pt modelId="{7B59E6BE-1711-4724-B359-53B808F661C3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E9312AAA-A1E0-4A08-A0B8-FF27E2292FF7}" type="parTrans" cxnId="{70D78C99-C00D-4FF0-98E8-A039A5410B50}">
      <dgm:prSet/>
      <dgm:spPr/>
      <dgm:t>
        <a:bodyPr/>
        <a:lstStyle/>
        <a:p>
          <a:endParaRPr lang="en-US"/>
        </a:p>
      </dgm:t>
    </dgm:pt>
    <dgm:pt modelId="{C9BEB662-F730-47F0-96B7-3AFE87727F68}" type="sibTrans" cxnId="{70D78C99-C00D-4FF0-98E8-A039A5410B50}">
      <dgm:prSet/>
      <dgm:spPr/>
      <dgm:t>
        <a:bodyPr/>
        <a:lstStyle/>
        <a:p>
          <a:endParaRPr lang="en-US"/>
        </a:p>
      </dgm:t>
    </dgm:pt>
    <dgm:pt modelId="{30B44589-7F9D-49B1-ACFC-21F23653D5F3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7EF56A02-EDE8-44B9-972B-60C4B5CBBDEE}" type="parTrans" cxnId="{46FCD01A-E52A-40E7-9A2B-7FB136A091FB}">
      <dgm:prSet/>
      <dgm:spPr/>
      <dgm:t>
        <a:bodyPr/>
        <a:lstStyle/>
        <a:p>
          <a:endParaRPr lang="en-US"/>
        </a:p>
      </dgm:t>
    </dgm:pt>
    <dgm:pt modelId="{9C83B125-1626-4549-8DB4-5EF58C10FEF5}" type="sibTrans" cxnId="{46FCD01A-E52A-40E7-9A2B-7FB136A091FB}">
      <dgm:prSet/>
      <dgm:spPr/>
      <dgm:t>
        <a:bodyPr/>
        <a:lstStyle/>
        <a:p>
          <a:endParaRPr lang="en-US"/>
        </a:p>
      </dgm:t>
    </dgm:pt>
    <dgm:pt modelId="{7B43B952-E454-4480-9D2C-B00C88FFB4A1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C93235C4-2B74-4517-9106-FCD43627B3C6}" type="parTrans" cxnId="{45BF703D-F1DA-4363-AAA9-C791CFB30F2B}">
      <dgm:prSet/>
      <dgm:spPr/>
      <dgm:t>
        <a:bodyPr/>
        <a:lstStyle/>
        <a:p>
          <a:endParaRPr lang="en-US"/>
        </a:p>
      </dgm:t>
    </dgm:pt>
    <dgm:pt modelId="{AD592FF4-D025-4CBD-B4CC-870C4E1912DB}" type="sibTrans" cxnId="{45BF703D-F1DA-4363-AAA9-C791CFB30F2B}">
      <dgm:prSet/>
      <dgm:spPr/>
      <dgm:t>
        <a:bodyPr/>
        <a:lstStyle/>
        <a:p>
          <a:endParaRPr lang="en-US"/>
        </a:p>
      </dgm:t>
    </dgm:pt>
    <dgm:pt modelId="{67EF8A5E-5D98-496B-9FE3-CF084157837E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2D525883-C260-41D4-9B4E-B9DEA225F1D8}" type="parTrans" cxnId="{A1A5897A-EC63-4585-B85B-D1FE87F1ED3B}">
      <dgm:prSet/>
      <dgm:spPr/>
      <dgm:t>
        <a:bodyPr/>
        <a:lstStyle/>
        <a:p>
          <a:endParaRPr lang="en-US"/>
        </a:p>
      </dgm:t>
    </dgm:pt>
    <dgm:pt modelId="{5F8E3446-A8A8-4391-862E-978C38814AC8}" type="sibTrans" cxnId="{A1A5897A-EC63-4585-B85B-D1FE87F1ED3B}">
      <dgm:prSet/>
      <dgm:spPr/>
      <dgm:t>
        <a:bodyPr/>
        <a:lstStyle/>
        <a:p>
          <a:endParaRPr lang="en-US"/>
        </a:p>
      </dgm:t>
    </dgm:pt>
    <dgm:pt modelId="{C25C884F-22E6-4CA4-A2E2-CBC7BFA72B05}">
      <dgm:prSet phldrT="[Text]"/>
      <dgm:spPr/>
      <dgm:t>
        <a:bodyPr/>
        <a:lstStyle/>
        <a:p>
          <a:r>
            <a:rPr lang="en-US"/>
            <a:t>Late</a:t>
          </a:r>
        </a:p>
      </dgm:t>
    </dgm:pt>
    <dgm:pt modelId="{B626CAE3-86C5-41CF-9DD7-357E957B5D86}" type="parTrans" cxnId="{AB78BD0D-B66D-4318-AD4B-ADEB3F6A6FCE}">
      <dgm:prSet/>
      <dgm:spPr/>
      <dgm:t>
        <a:bodyPr/>
        <a:lstStyle/>
        <a:p>
          <a:endParaRPr lang="en-US"/>
        </a:p>
      </dgm:t>
    </dgm:pt>
    <dgm:pt modelId="{D4C47F56-E927-48B0-BC53-831AAEE0F825}" type="sibTrans" cxnId="{AB78BD0D-B66D-4318-AD4B-ADEB3F6A6FCE}">
      <dgm:prSet/>
      <dgm:spPr/>
      <dgm:t>
        <a:bodyPr/>
        <a:lstStyle/>
        <a:p>
          <a:endParaRPr lang="en-US"/>
        </a:p>
      </dgm:t>
    </dgm:pt>
    <dgm:pt modelId="{995237AD-7539-4395-8F9A-AACD648C2BDE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AB2FD3B5-B870-4C88-A179-3197E64F5B23}" type="parTrans" cxnId="{BA5DF402-48A4-4130-ACF0-5A422E5A4E2D}">
      <dgm:prSet/>
      <dgm:spPr/>
      <dgm:t>
        <a:bodyPr/>
        <a:lstStyle/>
        <a:p>
          <a:endParaRPr lang="en-US"/>
        </a:p>
      </dgm:t>
    </dgm:pt>
    <dgm:pt modelId="{65C3C621-C317-4129-907E-44B613B7DC48}" type="sibTrans" cxnId="{BA5DF402-48A4-4130-ACF0-5A422E5A4E2D}">
      <dgm:prSet/>
      <dgm:spPr/>
      <dgm:t>
        <a:bodyPr/>
        <a:lstStyle/>
        <a:p>
          <a:endParaRPr lang="en-US"/>
        </a:p>
      </dgm:t>
    </dgm:pt>
    <dgm:pt modelId="{1CCC739B-5032-4D68-B864-53D26B219F7B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3A9E7C16-33BD-445D-BFB1-DC302C87E792}" type="parTrans" cxnId="{77A4E6F5-4FFB-4FDC-986E-D39139710472}">
      <dgm:prSet/>
      <dgm:spPr/>
      <dgm:t>
        <a:bodyPr/>
        <a:lstStyle/>
        <a:p>
          <a:endParaRPr lang="en-US"/>
        </a:p>
      </dgm:t>
    </dgm:pt>
    <dgm:pt modelId="{0A7E45CA-302F-4CD9-915B-7DE468A4BD7D}" type="sibTrans" cxnId="{77A4E6F5-4FFB-4FDC-986E-D39139710472}">
      <dgm:prSet/>
      <dgm:spPr/>
      <dgm:t>
        <a:bodyPr/>
        <a:lstStyle/>
        <a:p>
          <a:endParaRPr lang="en-US"/>
        </a:p>
      </dgm:t>
    </dgm:pt>
    <dgm:pt modelId="{C7D7DDC6-8FAE-469C-89C9-D5D789FDE51C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17C4583D-66E6-4F36-9AD0-5AB82D2A7A5A}" type="parTrans" cxnId="{89479DED-9CA2-4D06-BB94-B3CEF468A42D}">
      <dgm:prSet/>
      <dgm:spPr/>
      <dgm:t>
        <a:bodyPr/>
        <a:lstStyle/>
        <a:p>
          <a:endParaRPr lang="en-US"/>
        </a:p>
      </dgm:t>
    </dgm:pt>
    <dgm:pt modelId="{80A621BD-9CEE-4EDE-A375-671DA2EE678B}" type="sibTrans" cxnId="{89479DED-9CA2-4D06-BB94-B3CEF468A42D}">
      <dgm:prSet/>
      <dgm:spPr/>
      <dgm:t>
        <a:bodyPr/>
        <a:lstStyle/>
        <a:p>
          <a:endParaRPr lang="en-US"/>
        </a:p>
      </dgm:t>
    </dgm:pt>
    <dgm:pt modelId="{21672E3D-CFA6-4DFF-97BD-D6659CC2800B}">
      <dgm:prSet phldrT="[Text]"/>
      <dgm:spPr/>
      <dgm:t>
        <a:bodyPr/>
        <a:lstStyle/>
        <a:p>
          <a:r>
            <a:rPr lang="en-US"/>
            <a:t>Late</a:t>
          </a:r>
        </a:p>
      </dgm:t>
    </dgm:pt>
    <dgm:pt modelId="{493862B1-D5B8-4711-91A5-A0297C40958E}" type="parTrans" cxnId="{670AA1D5-DCCD-4D74-A3E2-B35AA34B2D1E}">
      <dgm:prSet/>
      <dgm:spPr/>
      <dgm:t>
        <a:bodyPr/>
        <a:lstStyle/>
        <a:p>
          <a:endParaRPr lang="en-US"/>
        </a:p>
      </dgm:t>
    </dgm:pt>
    <dgm:pt modelId="{4E774E71-280F-49AB-BEEE-8815E51CB25C}" type="sibTrans" cxnId="{670AA1D5-DCCD-4D74-A3E2-B35AA34B2D1E}">
      <dgm:prSet/>
      <dgm:spPr/>
      <dgm:t>
        <a:bodyPr/>
        <a:lstStyle/>
        <a:p>
          <a:endParaRPr lang="en-US"/>
        </a:p>
      </dgm:t>
    </dgm:pt>
    <dgm:pt modelId="{81238E7E-7294-4B48-9CBC-10675F448BC1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91E20220-DBBA-4732-90A2-8E3D67DA9751}" type="parTrans" cxnId="{A0391847-EE91-4AF4-8F95-340D1850DB92}">
      <dgm:prSet/>
      <dgm:spPr/>
      <dgm:t>
        <a:bodyPr/>
        <a:lstStyle/>
        <a:p>
          <a:endParaRPr lang="en-US"/>
        </a:p>
      </dgm:t>
    </dgm:pt>
    <dgm:pt modelId="{B72F46B8-55EA-4A05-A840-D6151E81C76D}" type="sibTrans" cxnId="{A0391847-EE91-4AF4-8F95-340D1850DB92}">
      <dgm:prSet/>
      <dgm:spPr/>
      <dgm:t>
        <a:bodyPr/>
        <a:lstStyle/>
        <a:p>
          <a:endParaRPr lang="en-US"/>
        </a:p>
      </dgm:t>
    </dgm:pt>
    <dgm:pt modelId="{B7A0596A-018F-4013-B1D0-BBDE1EE458F9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1E59FCC2-F96A-4C10-9B6E-74130489BC5F}" type="parTrans" cxnId="{1DDCB8B3-D2E4-4E19-9B0E-C29FDAFD6F70}">
      <dgm:prSet/>
      <dgm:spPr/>
      <dgm:t>
        <a:bodyPr/>
        <a:lstStyle/>
        <a:p>
          <a:endParaRPr lang="en-US"/>
        </a:p>
      </dgm:t>
    </dgm:pt>
    <dgm:pt modelId="{319680DB-FB4B-4DFB-9F71-CD130DA04E1B}" type="sibTrans" cxnId="{1DDCB8B3-D2E4-4E19-9B0E-C29FDAFD6F70}">
      <dgm:prSet/>
      <dgm:spPr/>
      <dgm:t>
        <a:bodyPr/>
        <a:lstStyle/>
        <a:p>
          <a:endParaRPr lang="en-US"/>
        </a:p>
      </dgm:t>
    </dgm:pt>
    <dgm:pt modelId="{423B03B5-4AAA-49A0-82E3-080EDAEEB4BE}">
      <dgm:prSet phldrT="[Text]"/>
      <dgm:spPr/>
      <dgm:t>
        <a:bodyPr/>
        <a:lstStyle/>
        <a:p>
          <a:r>
            <a:rPr lang="en-US"/>
            <a:t>Patient does not have dense breasts</a:t>
          </a:r>
        </a:p>
      </dgm:t>
    </dgm:pt>
    <dgm:pt modelId="{1A35CEE8-CCD2-4AFD-B7FB-908A70A2CDBF}" type="parTrans" cxnId="{4B6EA546-D166-44F7-B33D-A6E2BE3A8CF4}">
      <dgm:prSet/>
      <dgm:spPr/>
      <dgm:t>
        <a:bodyPr/>
        <a:lstStyle/>
        <a:p>
          <a:endParaRPr lang="en-US"/>
        </a:p>
      </dgm:t>
    </dgm:pt>
    <dgm:pt modelId="{4D7A5C14-8B40-4978-A004-ACDADD266C25}" type="sibTrans" cxnId="{4B6EA546-D166-44F7-B33D-A6E2BE3A8CF4}">
      <dgm:prSet/>
      <dgm:spPr/>
      <dgm:t>
        <a:bodyPr/>
        <a:lstStyle/>
        <a:p>
          <a:endParaRPr lang="en-US"/>
        </a:p>
      </dgm:t>
    </dgm:pt>
    <dgm:pt modelId="{826ABB9B-99D9-4974-A5D3-0F14E28857F8}">
      <dgm:prSet phldrT="[Text]"/>
      <dgm:spPr/>
      <dgm:t>
        <a:bodyPr/>
        <a:lstStyle/>
        <a:p>
          <a:r>
            <a:rPr lang="en-US"/>
            <a:t>Patient has dense breasts</a:t>
          </a:r>
        </a:p>
      </dgm:t>
    </dgm:pt>
    <dgm:pt modelId="{3DF69171-3E3B-48C1-A134-54686F0D3F7F}" type="parTrans" cxnId="{E9A01BDF-8CDF-407A-917E-A2DCF89D5ACB}">
      <dgm:prSet/>
      <dgm:spPr/>
      <dgm:t>
        <a:bodyPr/>
        <a:lstStyle/>
        <a:p>
          <a:endParaRPr lang="en-US"/>
        </a:p>
      </dgm:t>
    </dgm:pt>
    <dgm:pt modelId="{A830AEA3-4B61-4B35-83D7-D55F0664F4C9}" type="sibTrans" cxnId="{E9A01BDF-8CDF-407A-917E-A2DCF89D5ACB}">
      <dgm:prSet/>
      <dgm:spPr/>
      <dgm:t>
        <a:bodyPr/>
        <a:lstStyle/>
        <a:p>
          <a:endParaRPr lang="en-US"/>
        </a:p>
      </dgm:t>
    </dgm:pt>
    <dgm:pt modelId="{C002382E-4057-4C4D-8AF0-39AECF7A7B1D}">
      <dgm:prSet phldrT="[Text]"/>
      <dgm:spPr/>
      <dgm:t>
        <a:bodyPr/>
        <a:lstStyle/>
        <a:p>
          <a:r>
            <a:rPr lang="en-US"/>
            <a:t>Standard of Care</a:t>
          </a:r>
        </a:p>
      </dgm:t>
    </dgm:pt>
    <dgm:pt modelId="{7FD2E08F-0AB1-490E-BBBE-D0F9A214A3F4}" type="parTrans" cxnId="{9068BD29-746B-4D60-A938-A516D53AFD16}">
      <dgm:prSet/>
      <dgm:spPr/>
      <dgm:t>
        <a:bodyPr/>
        <a:lstStyle/>
        <a:p>
          <a:endParaRPr lang="en-US"/>
        </a:p>
      </dgm:t>
    </dgm:pt>
    <dgm:pt modelId="{694C2378-D98A-412D-B754-25ECA42F750A}" type="sibTrans" cxnId="{9068BD29-746B-4D60-A938-A516D53AFD16}">
      <dgm:prSet/>
      <dgm:spPr/>
      <dgm:t>
        <a:bodyPr/>
        <a:lstStyle/>
        <a:p>
          <a:endParaRPr lang="en-US"/>
        </a:p>
      </dgm:t>
    </dgm:pt>
    <dgm:pt modelId="{2E83894F-32DC-4DCE-9B93-5327EF9AC9D0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36D82C2B-CC77-4827-8829-81933D6140FA}" type="parTrans" cxnId="{2CD8397D-2F7B-4B76-A02B-DA934D2CBC88}">
      <dgm:prSet/>
      <dgm:spPr/>
      <dgm:t>
        <a:bodyPr/>
        <a:lstStyle/>
        <a:p>
          <a:endParaRPr lang="en-US"/>
        </a:p>
      </dgm:t>
    </dgm:pt>
    <dgm:pt modelId="{F8BED1F3-48AD-4D02-82C0-191AC307EF7C}" type="sibTrans" cxnId="{2CD8397D-2F7B-4B76-A02B-DA934D2CBC88}">
      <dgm:prSet/>
      <dgm:spPr/>
      <dgm:t>
        <a:bodyPr/>
        <a:lstStyle/>
        <a:p>
          <a:endParaRPr lang="en-US"/>
        </a:p>
      </dgm:t>
    </dgm:pt>
    <dgm:pt modelId="{6AD61086-A190-4728-B782-D847AEFEF3BC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A086ABA3-3DE3-4319-9C5F-16B86FFB4822}" type="parTrans" cxnId="{4ADAD87E-C246-4FBD-B2B7-4C110247BA92}">
      <dgm:prSet/>
      <dgm:spPr/>
      <dgm:t>
        <a:bodyPr/>
        <a:lstStyle/>
        <a:p>
          <a:endParaRPr lang="en-US"/>
        </a:p>
      </dgm:t>
    </dgm:pt>
    <dgm:pt modelId="{C6B21000-368E-42A0-839B-21AF30372208}" type="sibTrans" cxnId="{4ADAD87E-C246-4FBD-B2B7-4C110247BA92}">
      <dgm:prSet/>
      <dgm:spPr/>
      <dgm:t>
        <a:bodyPr/>
        <a:lstStyle/>
        <a:p>
          <a:endParaRPr lang="en-US"/>
        </a:p>
      </dgm:t>
    </dgm:pt>
    <dgm:pt modelId="{CC380AD7-8175-4C65-9CD9-B6411BF1F56F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F13FBEC6-16EA-4F71-A34F-BBA5E02DCFF9}" type="parTrans" cxnId="{9BB7B8CC-5519-4569-B0C0-B6A50C46A173}">
      <dgm:prSet/>
      <dgm:spPr/>
      <dgm:t>
        <a:bodyPr/>
        <a:lstStyle/>
        <a:p>
          <a:endParaRPr lang="en-US"/>
        </a:p>
      </dgm:t>
    </dgm:pt>
    <dgm:pt modelId="{C24ADD99-DB63-4DF5-8FFB-0924544160F9}" type="sibTrans" cxnId="{9BB7B8CC-5519-4569-B0C0-B6A50C46A173}">
      <dgm:prSet/>
      <dgm:spPr/>
      <dgm:t>
        <a:bodyPr/>
        <a:lstStyle/>
        <a:p>
          <a:endParaRPr lang="en-US"/>
        </a:p>
      </dgm:t>
    </dgm:pt>
    <dgm:pt modelId="{92604BDB-5E8F-4ADA-9102-5A4AFE3D2E46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1C4FFE4F-0C2D-4869-8DCB-F10A5A3673C6}" type="parTrans" cxnId="{06FAFE0A-8CA4-41CC-A3DC-C669C62C3125}">
      <dgm:prSet/>
      <dgm:spPr/>
      <dgm:t>
        <a:bodyPr/>
        <a:lstStyle/>
        <a:p>
          <a:endParaRPr lang="en-US"/>
        </a:p>
      </dgm:t>
    </dgm:pt>
    <dgm:pt modelId="{B0FA7E4F-D3BC-432C-B157-6E6A7AE9B67F}" type="sibTrans" cxnId="{06FAFE0A-8CA4-41CC-A3DC-C669C62C3125}">
      <dgm:prSet/>
      <dgm:spPr/>
      <dgm:t>
        <a:bodyPr/>
        <a:lstStyle/>
        <a:p>
          <a:endParaRPr lang="en-US"/>
        </a:p>
      </dgm:t>
    </dgm:pt>
    <dgm:pt modelId="{EFACB249-EA20-44F4-BEC4-33B4F4E5C165}">
      <dgm:prSet phldrT="[Text]"/>
      <dgm:spPr/>
      <dgm:t>
        <a:bodyPr/>
        <a:lstStyle/>
        <a:p>
          <a:r>
            <a:rPr lang="en-US"/>
            <a:t>Late</a:t>
          </a:r>
        </a:p>
      </dgm:t>
    </dgm:pt>
    <dgm:pt modelId="{A07CF877-1804-4AFC-8E57-1387FBBB0BCF}" type="parTrans" cxnId="{287DAD3A-41CE-44C7-9DE0-77E21CF4B892}">
      <dgm:prSet/>
      <dgm:spPr/>
      <dgm:t>
        <a:bodyPr/>
        <a:lstStyle/>
        <a:p>
          <a:endParaRPr lang="en-US"/>
        </a:p>
      </dgm:t>
    </dgm:pt>
    <dgm:pt modelId="{CC8F2224-C122-482F-BE38-9E1518709668}" type="sibTrans" cxnId="{287DAD3A-41CE-44C7-9DE0-77E21CF4B892}">
      <dgm:prSet/>
      <dgm:spPr/>
      <dgm:t>
        <a:bodyPr/>
        <a:lstStyle/>
        <a:p>
          <a:endParaRPr lang="en-US"/>
        </a:p>
      </dgm:t>
    </dgm:pt>
    <dgm:pt modelId="{763A013B-00C5-4C5F-AFD1-8FE8F5F7CF0F}" type="pres">
      <dgm:prSet presAssocID="{909E4298-172E-4CF0-9D79-D70C52D0B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12CCEB-3A63-4AC1-9475-EB5E0D235B3A}" type="pres">
      <dgm:prSet presAssocID="{DA75755F-B724-4262-8251-CDF025393284}" presName="root1" presStyleCnt="0"/>
      <dgm:spPr/>
    </dgm:pt>
    <dgm:pt modelId="{51DE7A23-1293-475D-90BD-22B6465AD5E6}" type="pres">
      <dgm:prSet presAssocID="{DA75755F-B724-4262-8251-CDF025393284}" presName="LevelOneTextNode" presStyleLbl="node0" presStyleIdx="0" presStyleCnt="1">
        <dgm:presLayoutVars>
          <dgm:chPref val="3"/>
        </dgm:presLayoutVars>
      </dgm:prSet>
      <dgm:spPr/>
    </dgm:pt>
    <dgm:pt modelId="{14CDFD8B-08ED-4FA2-9995-216B87D91936}" type="pres">
      <dgm:prSet presAssocID="{DA75755F-B724-4262-8251-CDF025393284}" presName="level2hierChild" presStyleCnt="0"/>
      <dgm:spPr/>
    </dgm:pt>
    <dgm:pt modelId="{B3F05FE5-0BCD-406D-B278-88ABBD21906F}" type="pres">
      <dgm:prSet presAssocID="{1A35CEE8-CCD2-4AFD-B7FB-908A70A2CDBF}" presName="conn2-1" presStyleLbl="parChTrans1D2" presStyleIdx="0" presStyleCnt="2"/>
      <dgm:spPr/>
    </dgm:pt>
    <dgm:pt modelId="{AD464D7D-0C4F-436D-86B4-C8A73E57721D}" type="pres">
      <dgm:prSet presAssocID="{1A35CEE8-CCD2-4AFD-B7FB-908A70A2CDBF}" presName="connTx" presStyleLbl="parChTrans1D2" presStyleIdx="0" presStyleCnt="2"/>
      <dgm:spPr/>
    </dgm:pt>
    <dgm:pt modelId="{3B9B8053-4BCA-4285-98A6-D0F1E9F3A3FA}" type="pres">
      <dgm:prSet presAssocID="{423B03B5-4AAA-49A0-82E3-080EDAEEB4BE}" presName="root2" presStyleCnt="0"/>
      <dgm:spPr/>
    </dgm:pt>
    <dgm:pt modelId="{1357E153-4D30-4347-81D5-AA9F1E230A44}" type="pres">
      <dgm:prSet presAssocID="{423B03B5-4AAA-49A0-82E3-080EDAEEB4BE}" presName="LevelTwoTextNode" presStyleLbl="node2" presStyleIdx="0" presStyleCnt="2">
        <dgm:presLayoutVars>
          <dgm:chPref val="3"/>
        </dgm:presLayoutVars>
      </dgm:prSet>
      <dgm:spPr/>
    </dgm:pt>
    <dgm:pt modelId="{BF9DF1F9-7FFA-4EF8-9904-4D729C14DB7E}" type="pres">
      <dgm:prSet presAssocID="{423B03B5-4AAA-49A0-82E3-080EDAEEB4BE}" presName="level3hierChild" presStyleCnt="0"/>
      <dgm:spPr/>
    </dgm:pt>
    <dgm:pt modelId="{9B0E297F-B14C-4C1E-853F-7E1B78C1BDA8}" type="pres">
      <dgm:prSet presAssocID="{7FD2E08F-0AB1-490E-BBBE-D0F9A214A3F4}" presName="conn2-1" presStyleLbl="parChTrans1D3" presStyleIdx="0" presStyleCnt="3"/>
      <dgm:spPr/>
    </dgm:pt>
    <dgm:pt modelId="{E43E8964-E9D2-4A89-826F-C2B885E6292C}" type="pres">
      <dgm:prSet presAssocID="{7FD2E08F-0AB1-490E-BBBE-D0F9A214A3F4}" presName="connTx" presStyleLbl="parChTrans1D3" presStyleIdx="0" presStyleCnt="3"/>
      <dgm:spPr/>
    </dgm:pt>
    <dgm:pt modelId="{38BE5DF4-F86B-449E-AC73-89DD18A3481A}" type="pres">
      <dgm:prSet presAssocID="{C002382E-4057-4C4D-8AF0-39AECF7A7B1D}" presName="root2" presStyleCnt="0"/>
      <dgm:spPr/>
    </dgm:pt>
    <dgm:pt modelId="{5441F749-04E4-49F9-84ED-684FBA3683CC}" type="pres">
      <dgm:prSet presAssocID="{C002382E-4057-4C4D-8AF0-39AECF7A7B1D}" presName="LevelTwoTextNode" presStyleLbl="node3" presStyleIdx="0" presStyleCnt="3">
        <dgm:presLayoutVars>
          <dgm:chPref val="3"/>
        </dgm:presLayoutVars>
      </dgm:prSet>
      <dgm:spPr/>
    </dgm:pt>
    <dgm:pt modelId="{89411A27-46FB-41E9-A678-6D7E1AB885F4}" type="pres">
      <dgm:prSet presAssocID="{C002382E-4057-4C4D-8AF0-39AECF7A7B1D}" presName="level3hierChild" presStyleCnt="0"/>
      <dgm:spPr/>
    </dgm:pt>
    <dgm:pt modelId="{45A01205-FF8B-4673-AC1B-BF61896FAF4E}" type="pres">
      <dgm:prSet presAssocID="{36D82C2B-CC77-4827-8829-81933D6140FA}" presName="conn2-1" presStyleLbl="parChTrans1D4" presStyleIdx="0" presStyleCnt="23"/>
      <dgm:spPr/>
    </dgm:pt>
    <dgm:pt modelId="{0FB35638-5F1B-4B97-9F57-3E193E4353EF}" type="pres">
      <dgm:prSet presAssocID="{36D82C2B-CC77-4827-8829-81933D6140FA}" presName="connTx" presStyleLbl="parChTrans1D4" presStyleIdx="0" presStyleCnt="23"/>
      <dgm:spPr/>
    </dgm:pt>
    <dgm:pt modelId="{0575879C-6E02-4694-A64F-E3D5CF762F7C}" type="pres">
      <dgm:prSet presAssocID="{2E83894F-32DC-4DCE-9B93-5327EF9AC9D0}" presName="root2" presStyleCnt="0"/>
      <dgm:spPr/>
    </dgm:pt>
    <dgm:pt modelId="{2938EABF-E798-4BF7-8BB1-16729C1C7BC7}" type="pres">
      <dgm:prSet presAssocID="{2E83894F-32DC-4DCE-9B93-5327EF9AC9D0}" presName="LevelTwoTextNode" presStyleLbl="node4" presStyleIdx="0" presStyleCnt="23">
        <dgm:presLayoutVars>
          <dgm:chPref val="3"/>
        </dgm:presLayoutVars>
      </dgm:prSet>
      <dgm:spPr/>
    </dgm:pt>
    <dgm:pt modelId="{6CF05403-7E97-488E-9180-DD34236BD3F1}" type="pres">
      <dgm:prSet presAssocID="{2E83894F-32DC-4DCE-9B93-5327EF9AC9D0}" presName="level3hierChild" presStyleCnt="0"/>
      <dgm:spPr/>
    </dgm:pt>
    <dgm:pt modelId="{FCE0FEED-47CA-49A8-8A22-F35247F19CB9}" type="pres">
      <dgm:prSet presAssocID="{A086ABA3-3DE3-4319-9C5F-16B86FFB4822}" presName="conn2-1" presStyleLbl="parChTrans1D4" presStyleIdx="1" presStyleCnt="23"/>
      <dgm:spPr/>
    </dgm:pt>
    <dgm:pt modelId="{4B63EFC8-C98B-42C9-9A5D-DE0C1406E203}" type="pres">
      <dgm:prSet presAssocID="{A086ABA3-3DE3-4319-9C5F-16B86FFB4822}" presName="connTx" presStyleLbl="parChTrans1D4" presStyleIdx="1" presStyleCnt="23"/>
      <dgm:spPr/>
    </dgm:pt>
    <dgm:pt modelId="{8AD3AB66-1588-4E27-BBEB-F82E3C8EE77D}" type="pres">
      <dgm:prSet presAssocID="{6AD61086-A190-4728-B782-D847AEFEF3BC}" presName="root2" presStyleCnt="0"/>
      <dgm:spPr/>
    </dgm:pt>
    <dgm:pt modelId="{60064F16-2257-4BBF-9161-7525749F407D}" type="pres">
      <dgm:prSet presAssocID="{6AD61086-A190-4728-B782-D847AEFEF3BC}" presName="LevelTwoTextNode" presStyleLbl="node4" presStyleIdx="1" presStyleCnt="23">
        <dgm:presLayoutVars>
          <dgm:chPref val="3"/>
        </dgm:presLayoutVars>
      </dgm:prSet>
      <dgm:spPr/>
    </dgm:pt>
    <dgm:pt modelId="{4F233CF8-9366-4F8F-B736-9606DEC669FC}" type="pres">
      <dgm:prSet presAssocID="{6AD61086-A190-4728-B782-D847AEFEF3BC}" presName="level3hierChild" presStyleCnt="0"/>
      <dgm:spPr/>
    </dgm:pt>
    <dgm:pt modelId="{0E5FBE36-3EB6-41AF-9C4D-390A58C10C16}" type="pres">
      <dgm:prSet presAssocID="{F13FBEC6-16EA-4F71-A34F-BBA5E02DCFF9}" presName="conn2-1" presStyleLbl="parChTrans1D4" presStyleIdx="2" presStyleCnt="23"/>
      <dgm:spPr/>
    </dgm:pt>
    <dgm:pt modelId="{6DDC3836-2947-4AEE-87AE-40C79BD65A78}" type="pres">
      <dgm:prSet presAssocID="{F13FBEC6-16EA-4F71-A34F-BBA5E02DCFF9}" presName="connTx" presStyleLbl="parChTrans1D4" presStyleIdx="2" presStyleCnt="23"/>
      <dgm:spPr/>
    </dgm:pt>
    <dgm:pt modelId="{15DA08FF-4589-4945-98DE-04A9CEED79A5}" type="pres">
      <dgm:prSet presAssocID="{CC380AD7-8175-4C65-9CD9-B6411BF1F56F}" presName="root2" presStyleCnt="0"/>
      <dgm:spPr/>
    </dgm:pt>
    <dgm:pt modelId="{33E5386D-A929-425F-839A-9B417C405846}" type="pres">
      <dgm:prSet presAssocID="{CC380AD7-8175-4C65-9CD9-B6411BF1F56F}" presName="LevelTwoTextNode" presStyleLbl="node4" presStyleIdx="2" presStyleCnt="23">
        <dgm:presLayoutVars>
          <dgm:chPref val="3"/>
        </dgm:presLayoutVars>
      </dgm:prSet>
      <dgm:spPr/>
    </dgm:pt>
    <dgm:pt modelId="{8F5DDF44-A60D-4B8B-836B-D050F39547A8}" type="pres">
      <dgm:prSet presAssocID="{CC380AD7-8175-4C65-9CD9-B6411BF1F56F}" presName="level3hierChild" presStyleCnt="0"/>
      <dgm:spPr/>
    </dgm:pt>
    <dgm:pt modelId="{C93CA3EE-B697-4B1B-A28D-208D2DEA8721}" type="pres">
      <dgm:prSet presAssocID="{1C4FFE4F-0C2D-4869-8DCB-F10A5A3673C6}" presName="conn2-1" presStyleLbl="parChTrans1D4" presStyleIdx="3" presStyleCnt="23"/>
      <dgm:spPr/>
    </dgm:pt>
    <dgm:pt modelId="{8AE64758-E58B-4C04-B6C3-A47C3C6FFB65}" type="pres">
      <dgm:prSet presAssocID="{1C4FFE4F-0C2D-4869-8DCB-F10A5A3673C6}" presName="connTx" presStyleLbl="parChTrans1D4" presStyleIdx="3" presStyleCnt="23"/>
      <dgm:spPr/>
    </dgm:pt>
    <dgm:pt modelId="{13955D5E-DAB3-41D8-A521-1E80440EC5FE}" type="pres">
      <dgm:prSet presAssocID="{92604BDB-5E8F-4ADA-9102-5A4AFE3D2E46}" presName="root2" presStyleCnt="0"/>
      <dgm:spPr/>
    </dgm:pt>
    <dgm:pt modelId="{3A4096F2-A007-4BF9-8155-63F4A1E7AEF4}" type="pres">
      <dgm:prSet presAssocID="{92604BDB-5E8F-4ADA-9102-5A4AFE3D2E46}" presName="LevelTwoTextNode" presStyleLbl="node4" presStyleIdx="3" presStyleCnt="23">
        <dgm:presLayoutVars>
          <dgm:chPref val="3"/>
        </dgm:presLayoutVars>
      </dgm:prSet>
      <dgm:spPr/>
    </dgm:pt>
    <dgm:pt modelId="{A8EA0F52-B04E-4CE6-B4A8-794DEB4DB272}" type="pres">
      <dgm:prSet presAssocID="{92604BDB-5E8F-4ADA-9102-5A4AFE3D2E46}" presName="level3hierChild" presStyleCnt="0"/>
      <dgm:spPr/>
    </dgm:pt>
    <dgm:pt modelId="{CCBF4917-6EE1-435E-932E-9B4686A5B920}" type="pres">
      <dgm:prSet presAssocID="{A07CF877-1804-4AFC-8E57-1387FBBB0BCF}" presName="conn2-1" presStyleLbl="parChTrans1D4" presStyleIdx="4" presStyleCnt="23"/>
      <dgm:spPr/>
    </dgm:pt>
    <dgm:pt modelId="{88C65768-8EC4-45D0-B2D7-9545F19789A2}" type="pres">
      <dgm:prSet presAssocID="{A07CF877-1804-4AFC-8E57-1387FBBB0BCF}" presName="connTx" presStyleLbl="parChTrans1D4" presStyleIdx="4" presStyleCnt="23"/>
      <dgm:spPr/>
    </dgm:pt>
    <dgm:pt modelId="{E4012236-ABA1-4334-B8C0-F43279B27C40}" type="pres">
      <dgm:prSet presAssocID="{EFACB249-EA20-44F4-BEC4-33B4F4E5C165}" presName="root2" presStyleCnt="0"/>
      <dgm:spPr/>
    </dgm:pt>
    <dgm:pt modelId="{ABC74F24-9351-484E-BBBC-903F3CB3895F}" type="pres">
      <dgm:prSet presAssocID="{EFACB249-EA20-44F4-BEC4-33B4F4E5C165}" presName="LevelTwoTextNode" presStyleLbl="node4" presStyleIdx="4" presStyleCnt="23">
        <dgm:presLayoutVars>
          <dgm:chPref val="3"/>
        </dgm:presLayoutVars>
      </dgm:prSet>
      <dgm:spPr/>
    </dgm:pt>
    <dgm:pt modelId="{111EF853-3C4F-42A9-A83C-327548FF7BA8}" type="pres">
      <dgm:prSet presAssocID="{EFACB249-EA20-44F4-BEC4-33B4F4E5C165}" presName="level3hierChild" presStyleCnt="0"/>
      <dgm:spPr/>
    </dgm:pt>
    <dgm:pt modelId="{ACC538A0-097F-42B7-A1CB-1DE33209D740}" type="pres">
      <dgm:prSet presAssocID="{3DF69171-3E3B-48C1-A134-54686F0D3F7F}" presName="conn2-1" presStyleLbl="parChTrans1D2" presStyleIdx="1" presStyleCnt="2"/>
      <dgm:spPr/>
    </dgm:pt>
    <dgm:pt modelId="{717CB42E-C660-488A-BBF5-5A7FAA42B2D0}" type="pres">
      <dgm:prSet presAssocID="{3DF69171-3E3B-48C1-A134-54686F0D3F7F}" presName="connTx" presStyleLbl="parChTrans1D2" presStyleIdx="1" presStyleCnt="2"/>
      <dgm:spPr/>
    </dgm:pt>
    <dgm:pt modelId="{603CDEAA-DA97-4A90-9C30-6C3CBA52DEA9}" type="pres">
      <dgm:prSet presAssocID="{826ABB9B-99D9-4974-A5D3-0F14E28857F8}" presName="root2" presStyleCnt="0"/>
      <dgm:spPr/>
    </dgm:pt>
    <dgm:pt modelId="{A16E7F62-391A-47A2-B068-1B28ED0F4769}" type="pres">
      <dgm:prSet presAssocID="{826ABB9B-99D9-4974-A5D3-0F14E28857F8}" presName="LevelTwoTextNode" presStyleLbl="node2" presStyleIdx="1" presStyleCnt="2">
        <dgm:presLayoutVars>
          <dgm:chPref val="3"/>
        </dgm:presLayoutVars>
      </dgm:prSet>
      <dgm:spPr/>
    </dgm:pt>
    <dgm:pt modelId="{FBDE1CEC-920D-45D7-9056-2071B5FABB4C}" type="pres">
      <dgm:prSet presAssocID="{826ABB9B-99D9-4974-A5D3-0F14E28857F8}" presName="level3hierChild" presStyleCnt="0"/>
      <dgm:spPr/>
    </dgm:pt>
    <dgm:pt modelId="{43B2BD4E-C3C8-424F-B3A6-F066F9C51FBF}" type="pres">
      <dgm:prSet presAssocID="{C9B5789F-C349-418D-9295-86F97F89517F}" presName="conn2-1" presStyleLbl="parChTrans1D3" presStyleIdx="1" presStyleCnt="3"/>
      <dgm:spPr/>
    </dgm:pt>
    <dgm:pt modelId="{F7AE25DE-3FFA-4497-87A5-49DC5F988B33}" type="pres">
      <dgm:prSet presAssocID="{C9B5789F-C349-418D-9295-86F97F89517F}" presName="connTx" presStyleLbl="parChTrans1D3" presStyleIdx="1" presStyleCnt="3"/>
      <dgm:spPr/>
    </dgm:pt>
    <dgm:pt modelId="{52170381-9E6E-49B6-8F65-875ACE72B8D5}" type="pres">
      <dgm:prSet presAssocID="{EF67A6AC-A1E0-4504-A94A-48FB7F93074A}" presName="root2" presStyleCnt="0"/>
      <dgm:spPr/>
    </dgm:pt>
    <dgm:pt modelId="{FB54A9D5-D506-45A6-A3AF-CF5A926CFE70}" type="pres">
      <dgm:prSet presAssocID="{EF67A6AC-A1E0-4504-A94A-48FB7F93074A}" presName="LevelTwoTextNode" presStyleLbl="node3" presStyleIdx="1" presStyleCnt="3">
        <dgm:presLayoutVars>
          <dgm:chPref val="3"/>
        </dgm:presLayoutVars>
      </dgm:prSet>
      <dgm:spPr/>
    </dgm:pt>
    <dgm:pt modelId="{A403B844-C7C6-4CBB-AB76-36D2788ECB9E}" type="pres">
      <dgm:prSet presAssocID="{EF67A6AC-A1E0-4504-A94A-48FB7F93074A}" presName="level3hierChild" presStyleCnt="0"/>
      <dgm:spPr/>
    </dgm:pt>
    <dgm:pt modelId="{CE585668-7E40-4D7B-AD58-43CF29A58C23}" type="pres">
      <dgm:prSet presAssocID="{C6366728-5E94-4BD7-9FE2-67CCA5AB2E4B}" presName="conn2-1" presStyleLbl="parChTrans1D4" presStyleIdx="5" presStyleCnt="23"/>
      <dgm:spPr/>
    </dgm:pt>
    <dgm:pt modelId="{335FEF4A-49E2-4FFC-979E-B06DF9E29C74}" type="pres">
      <dgm:prSet presAssocID="{C6366728-5E94-4BD7-9FE2-67CCA5AB2E4B}" presName="connTx" presStyleLbl="parChTrans1D4" presStyleIdx="5" presStyleCnt="23"/>
      <dgm:spPr/>
    </dgm:pt>
    <dgm:pt modelId="{78A7208B-FB41-438C-BF42-579B539DCF4B}" type="pres">
      <dgm:prSet presAssocID="{521003F0-7923-4E02-BB35-5B1A2F200D1A}" presName="root2" presStyleCnt="0"/>
      <dgm:spPr/>
    </dgm:pt>
    <dgm:pt modelId="{0A4C00A4-1109-4589-9E28-B13B42D13CD5}" type="pres">
      <dgm:prSet presAssocID="{521003F0-7923-4E02-BB35-5B1A2F200D1A}" presName="LevelTwoTextNode" presStyleLbl="node4" presStyleIdx="5" presStyleCnt="23">
        <dgm:presLayoutVars>
          <dgm:chPref val="3"/>
        </dgm:presLayoutVars>
      </dgm:prSet>
      <dgm:spPr/>
    </dgm:pt>
    <dgm:pt modelId="{505B3711-A71A-43E8-B4B8-96FD077262E8}" type="pres">
      <dgm:prSet presAssocID="{521003F0-7923-4E02-BB35-5B1A2F200D1A}" presName="level3hierChild" presStyleCnt="0"/>
      <dgm:spPr/>
    </dgm:pt>
    <dgm:pt modelId="{305DC0FA-E2F4-4B61-8876-6560DC04A734}" type="pres">
      <dgm:prSet presAssocID="{3A9E7C16-33BD-445D-BFB1-DC302C87E792}" presName="conn2-1" presStyleLbl="parChTrans1D4" presStyleIdx="6" presStyleCnt="23"/>
      <dgm:spPr/>
    </dgm:pt>
    <dgm:pt modelId="{77BD9B62-D646-49BA-9B5F-7F5C836869E9}" type="pres">
      <dgm:prSet presAssocID="{3A9E7C16-33BD-445D-BFB1-DC302C87E792}" presName="connTx" presStyleLbl="parChTrans1D4" presStyleIdx="6" presStyleCnt="23"/>
      <dgm:spPr/>
    </dgm:pt>
    <dgm:pt modelId="{D3D06BD8-6587-4EFF-BBCB-639F7EB40B90}" type="pres">
      <dgm:prSet presAssocID="{1CCC739B-5032-4D68-B864-53D26B219F7B}" presName="root2" presStyleCnt="0"/>
      <dgm:spPr/>
    </dgm:pt>
    <dgm:pt modelId="{8771A1C6-6F2D-42EC-AFC3-9D5739F60A4C}" type="pres">
      <dgm:prSet presAssocID="{1CCC739B-5032-4D68-B864-53D26B219F7B}" presName="LevelTwoTextNode" presStyleLbl="node4" presStyleIdx="6" presStyleCnt="23">
        <dgm:presLayoutVars>
          <dgm:chPref val="3"/>
        </dgm:presLayoutVars>
      </dgm:prSet>
      <dgm:spPr/>
    </dgm:pt>
    <dgm:pt modelId="{D7D23ED4-B0EB-4E5B-912C-850338B00F7B}" type="pres">
      <dgm:prSet presAssocID="{1CCC739B-5032-4D68-B864-53D26B219F7B}" presName="level3hierChild" presStyleCnt="0"/>
      <dgm:spPr/>
    </dgm:pt>
    <dgm:pt modelId="{3570873D-5A7E-4E88-8ED4-DF629A30F12A}" type="pres">
      <dgm:prSet presAssocID="{1E59FCC2-F96A-4C10-9B6E-74130489BC5F}" presName="conn2-1" presStyleLbl="parChTrans1D4" presStyleIdx="7" presStyleCnt="23"/>
      <dgm:spPr/>
    </dgm:pt>
    <dgm:pt modelId="{465FD9CC-869D-45DD-ACAD-92790A344AC5}" type="pres">
      <dgm:prSet presAssocID="{1E59FCC2-F96A-4C10-9B6E-74130489BC5F}" presName="connTx" presStyleLbl="parChTrans1D4" presStyleIdx="7" presStyleCnt="23"/>
      <dgm:spPr/>
    </dgm:pt>
    <dgm:pt modelId="{99B3C9E9-C54D-4A2E-B467-EDAF83D3A7A2}" type="pres">
      <dgm:prSet presAssocID="{B7A0596A-018F-4013-B1D0-BBDE1EE458F9}" presName="root2" presStyleCnt="0"/>
      <dgm:spPr/>
    </dgm:pt>
    <dgm:pt modelId="{B84A3FF7-EDAA-4D1A-BA6F-995C7D190976}" type="pres">
      <dgm:prSet presAssocID="{B7A0596A-018F-4013-B1D0-BBDE1EE458F9}" presName="LevelTwoTextNode" presStyleLbl="node4" presStyleIdx="7" presStyleCnt="23">
        <dgm:presLayoutVars>
          <dgm:chPref val="3"/>
        </dgm:presLayoutVars>
      </dgm:prSet>
      <dgm:spPr/>
    </dgm:pt>
    <dgm:pt modelId="{68769EB3-5C93-42ED-8944-D69A6BF1606D}" type="pres">
      <dgm:prSet presAssocID="{B7A0596A-018F-4013-B1D0-BBDE1EE458F9}" presName="level3hierChild" presStyleCnt="0"/>
      <dgm:spPr/>
    </dgm:pt>
    <dgm:pt modelId="{DA592E1C-1974-496C-9831-4DB5A8503F4D}" type="pres">
      <dgm:prSet presAssocID="{17C4583D-66E6-4F36-9AD0-5AB82D2A7A5A}" presName="conn2-1" presStyleLbl="parChTrans1D4" presStyleIdx="8" presStyleCnt="23"/>
      <dgm:spPr/>
    </dgm:pt>
    <dgm:pt modelId="{98AD34E1-BA93-4F26-9C73-F89AE75BAF6D}" type="pres">
      <dgm:prSet presAssocID="{17C4583D-66E6-4F36-9AD0-5AB82D2A7A5A}" presName="connTx" presStyleLbl="parChTrans1D4" presStyleIdx="8" presStyleCnt="23"/>
      <dgm:spPr/>
    </dgm:pt>
    <dgm:pt modelId="{163AC37B-BCEF-43E2-873F-D976FE29A5BD}" type="pres">
      <dgm:prSet presAssocID="{C7D7DDC6-8FAE-469C-89C9-D5D789FDE51C}" presName="root2" presStyleCnt="0"/>
      <dgm:spPr/>
    </dgm:pt>
    <dgm:pt modelId="{39C775F7-08F4-4D76-9E57-B2303FA78397}" type="pres">
      <dgm:prSet presAssocID="{C7D7DDC6-8FAE-469C-89C9-D5D789FDE51C}" presName="LevelTwoTextNode" presStyleLbl="node4" presStyleIdx="8" presStyleCnt="23">
        <dgm:presLayoutVars>
          <dgm:chPref val="3"/>
        </dgm:presLayoutVars>
      </dgm:prSet>
      <dgm:spPr/>
    </dgm:pt>
    <dgm:pt modelId="{861F6E71-B326-411B-8589-7D4F1625F5F5}" type="pres">
      <dgm:prSet presAssocID="{C7D7DDC6-8FAE-469C-89C9-D5D789FDE51C}" presName="level3hierChild" presStyleCnt="0"/>
      <dgm:spPr/>
    </dgm:pt>
    <dgm:pt modelId="{D36AF722-4092-44D7-AAA9-04D23FC54AF1}" type="pres">
      <dgm:prSet presAssocID="{493862B1-D5B8-4711-91A5-A0297C40958E}" presName="conn2-1" presStyleLbl="parChTrans1D4" presStyleIdx="9" presStyleCnt="23"/>
      <dgm:spPr/>
    </dgm:pt>
    <dgm:pt modelId="{6119D123-0BE4-4961-91BC-EEFD9466B0AB}" type="pres">
      <dgm:prSet presAssocID="{493862B1-D5B8-4711-91A5-A0297C40958E}" presName="connTx" presStyleLbl="parChTrans1D4" presStyleIdx="9" presStyleCnt="23"/>
      <dgm:spPr/>
    </dgm:pt>
    <dgm:pt modelId="{75B093D1-07C5-4FDA-8132-DE261BEE9FBD}" type="pres">
      <dgm:prSet presAssocID="{21672E3D-CFA6-4DFF-97BD-D6659CC2800B}" presName="root2" presStyleCnt="0"/>
      <dgm:spPr/>
    </dgm:pt>
    <dgm:pt modelId="{87E844CB-4278-45EA-A643-0AE6A0048058}" type="pres">
      <dgm:prSet presAssocID="{21672E3D-CFA6-4DFF-97BD-D6659CC2800B}" presName="LevelTwoTextNode" presStyleLbl="node4" presStyleIdx="9" presStyleCnt="23">
        <dgm:presLayoutVars>
          <dgm:chPref val="3"/>
        </dgm:presLayoutVars>
      </dgm:prSet>
      <dgm:spPr/>
    </dgm:pt>
    <dgm:pt modelId="{60DD7F8E-4CFD-4FB6-8C8C-E9204F3BF18F}" type="pres">
      <dgm:prSet presAssocID="{21672E3D-CFA6-4DFF-97BD-D6659CC2800B}" presName="level3hierChild" presStyleCnt="0"/>
      <dgm:spPr/>
    </dgm:pt>
    <dgm:pt modelId="{D44BF998-03F4-4545-91DA-92949B6FCD5F}" type="pres">
      <dgm:prSet presAssocID="{91E20220-DBBA-4732-90A2-8E3D67DA9751}" presName="conn2-1" presStyleLbl="parChTrans1D4" presStyleIdx="10" presStyleCnt="23"/>
      <dgm:spPr/>
    </dgm:pt>
    <dgm:pt modelId="{6DBF8A4C-3B30-4DE1-B649-EB0509C1FF58}" type="pres">
      <dgm:prSet presAssocID="{91E20220-DBBA-4732-90A2-8E3D67DA9751}" presName="connTx" presStyleLbl="parChTrans1D4" presStyleIdx="10" presStyleCnt="23"/>
      <dgm:spPr/>
    </dgm:pt>
    <dgm:pt modelId="{EC799992-652A-4B97-9908-71EFDB6D024C}" type="pres">
      <dgm:prSet presAssocID="{81238E7E-7294-4B48-9CBC-10675F448BC1}" presName="root2" presStyleCnt="0"/>
      <dgm:spPr/>
    </dgm:pt>
    <dgm:pt modelId="{188FBDDF-929E-4144-B690-BBC7997594E9}" type="pres">
      <dgm:prSet presAssocID="{81238E7E-7294-4B48-9CBC-10675F448BC1}" presName="LevelTwoTextNode" presStyleLbl="node4" presStyleIdx="10" presStyleCnt="23">
        <dgm:presLayoutVars>
          <dgm:chPref val="3"/>
        </dgm:presLayoutVars>
      </dgm:prSet>
      <dgm:spPr/>
    </dgm:pt>
    <dgm:pt modelId="{F25D18AF-2945-4863-9740-FD45D2B25189}" type="pres">
      <dgm:prSet presAssocID="{81238E7E-7294-4B48-9CBC-10675F448BC1}" presName="level3hierChild" presStyleCnt="0"/>
      <dgm:spPr/>
    </dgm:pt>
    <dgm:pt modelId="{EE25C92D-C1ED-4D0E-9CCD-509C3FD3E6A9}" type="pres">
      <dgm:prSet presAssocID="{8860D7C2-8D2A-4E6E-BB24-A823ADAEF796}" presName="conn2-1" presStyleLbl="parChTrans1D4" presStyleIdx="11" presStyleCnt="23"/>
      <dgm:spPr/>
    </dgm:pt>
    <dgm:pt modelId="{0F39A1A1-83F8-48E2-95E3-3219EC19E639}" type="pres">
      <dgm:prSet presAssocID="{8860D7C2-8D2A-4E6E-BB24-A823ADAEF796}" presName="connTx" presStyleLbl="parChTrans1D4" presStyleIdx="11" presStyleCnt="23"/>
      <dgm:spPr/>
    </dgm:pt>
    <dgm:pt modelId="{FD9B1703-1635-453D-BB6F-F7D647987006}" type="pres">
      <dgm:prSet presAssocID="{1CED49B2-D556-432F-BBC5-73630042B125}" presName="root2" presStyleCnt="0"/>
      <dgm:spPr/>
    </dgm:pt>
    <dgm:pt modelId="{79B83FB2-57E2-41B7-B070-ED7683B0CDEA}" type="pres">
      <dgm:prSet presAssocID="{1CED49B2-D556-432F-BBC5-73630042B125}" presName="LevelTwoTextNode" presStyleLbl="node4" presStyleIdx="11" presStyleCnt="23">
        <dgm:presLayoutVars>
          <dgm:chPref val="3"/>
        </dgm:presLayoutVars>
      </dgm:prSet>
      <dgm:spPr/>
    </dgm:pt>
    <dgm:pt modelId="{5F0F1FEA-CE25-4197-95B9-5DC11132B1C4}" type="pres">
      <dgm:prSet presAssocID="{1CED49B2-D556-432F-BBC5-73630042B125}" presName="level3hierChild" presStyleCnt="0"/>
      <dgm:spPr/>
    </dgm:pt>
    <dgm:pt modelId="{583C2991-17D4-461E-89A6-0647621BC40A}" type="pres">
      <dgm:prSet presAssocID="{7EF56A02-EDE8-44B9-972B-60C4B5CBBDEE}" presName="conn2-1" presStyleLbl="parChTrans1D4" presStyleIdx="12" presStyleCnt="23"/>
      <dgm:spPr/>
    </dgm:pt>
    <dgm:pt modelId="{7DC3C7F6-1D41-4FBD-B1F3-B06B74FD1E19}" type="pres">
      <dgm:prSet presAssocID="{7EF56A02-EDE8-44B9-972B-60C4B5CBBDEE}" presName="connTx" presStyleLbl="parChTrans1D4" presStyleIdx="12" presStyleCnt="23"/>
      <dgm:spPr/>
    </dgm:pt>
    <dgm:pt modelId="{04448215-DDA8-4CCC-A0C5-BC7626E8FE9A}" type="pres">
      <dgm:prSet presAssocID="{30B44589-7F9D-49B1-ACFC-21F23653D5F3}" presName="root2" presStyleCnt="0"/>
      <dgm:spPr/>
    </dgm:pt>
    <dgm:pt modelId="{B45F5D21-8132-4528-88BD-C0FAA06189FB}" type="pres">
      <dgm:prSet presAssocID="{30B44589-7F9D-49B1-ACFC-21F23653D5F3}" presName="LevelTwoTextNode" presStyleLbl="node4" presStyleIdx="12" presStyleCnt="23">
        <dgm:presLayoutVars>
          <dgm:chPref val="3"/>
        </dgm:presLayoutVars>
      </dgm:prSet>
      <dgm:spPr/>
    </dgm:pt>
    <dgm:pt modelId="{E42304AF-4301-439E-AF65-D3B24B7A2787}" type="pres">
      <dgm:prSet presAssocID="{30B44589-7F9D-49B1-ACFC-21F23653D5F3}" presName="level3hierChild" presStyleCnt="0"/>
      <dgm:spPr/>
    </dgm:pt>
    <dgm:pt modelId="{334E3AFE-93B8-4AD6-AE64-1DD5076AEAAD}" type="pres">
      <dgm:prSet presAssocID="{2D525883-C260-41D4-9B4E-B9DEA225F1D8}" presName="conn2-1" presStyleLbl="parChTrans1D4" presStyleIdx="13" presStyleCnt="23"/>
      <dgm:spPr/>
    </dgm:pt>
    <dgm:pt modelId="{AB41DFFD-A2C7-45BA-AFE0-81131257FBD5}" type="pres">
      <dgm:prSet presAssocID="{2D525883-C260-41D4-9B4E-B9DEA225F1D8}" presName="connTx" presStyleLbl="parChTrans1D4" presStyleIdx="13" presStyleCnt="23"/>
      <dgm:spPr/>
    </dgm:pt>
    <dgm:pt modelId="{5F267CC1-F2C2-4818-BD11-1FFC08E9EBF3}" type="pres">
      <dgm:prSet presAssocID="{67EF8A5E-5D98-496B-9FE3-CF084157837E}" presName="root2" presStyleCnt="0"/>
      <dgm:spPr/>
    </dgm:pt>
    <dgm:pt modelId="{016EAF92-BEA6-44C8-9277-F951062BEDD9}" type="pres">
      <dgm:prSet presAssocID="{67EF8A5E-5D98-496B-9FE3-CF084157837E}" presName="LevelTwoTextNode" presStyleLbl="node4" presStyleIdx="13" presStyleCnt="23">
        <dgm:presLayoutVars>
          <dgm:chPref val="3"/>
        </dgm:presLayoutVars>
      </dgm:prSet>
      <dgm:spPr/>
    </dgm:pt>
    <dgm:pt modelId="{E04FDEE0-F77A-42D4-BD89-82F3DA6D07F7}" type="pres">
      <dgm:prSet presAssocID="{67EF8A5E-5D98-496B-9FE3-CF084157837E}" presName="level3hierChild" presStyleCnt="0"/>
      <dgm:spPr/>
    </dgm:pt>
    <dgm:pt modelId="{F9AECA6A-EA35-421A-B369-2B8CF6C6A21B}" type="pres">
      <dgm:prSet presAssocID="{B626CAE3-86C5-41CF-9DD7-357E957B5D86}" presName="conn2-1" presStyleLbl="parChTrans1D4" presStyleIdx="14" presStyleCnt="23"/>
      <dgm:spPr/>
    </dgm:pt>
    <dgm:pt modelId="{615C13FA-8798-4706-818C-3FD2DDF9783F}" type="pres">
      <dgm:prSet presAssocID="{B626CAE3-86C5-41CF-9DD7-357E957B5D86}" presName="connTx" presStyleLbl="parChTrans1D4" presStyleIdx="14" presStyleCnt="23"/>
      <dgm:spPr/>
    </dgm:pt>
    <dgm:pt modelId="{F9145CBE-2B8B-46FC-9FBF-5041355FF0C0}" type="pres">
      <dgm:prSet presAssocID="{C25C884F-22E6-4CA4-A2E2-CBC7BFA72B05}" presName="root2" presStyleCnt="0"/>
      <dgm:spPr/>
    </dgm:pt>
    <dgm:pt modelId="{3A56D181-0A73-4A0A-A0B5-CE8E524FA27E}" type="pres">
      <dgm:prSet presAssocID="{C25C884F-22E6-4CA4-A2E2-CBC7BFA72B05}" presName="LevelTwoTextNode" presStyleLbl="node4" presStyleIdx="14" presStyleCnt="23">
        <dgm:presLayoutVars>
          <dgm:chPref val="3"/>
        </dgm:presLayoutVars>
      </dgm:prSet>
      <dgm:spPr/>
    </dgm:pt>
    <dgm:pt modelId="{19AFAC23-E3C2-4903-9297-39A68BA5954A}" type="pres">
      <dgm:prSet presAssocID="{C25C884F-22E6-4CA4-A2E2-CBC7BFA72B05}" presName="level3hierChild" presStyleCnt="0"/>
      <dgm:spPr/>
    </dgm:pt>
    <dgm:pt modelId="{4CD198D5-54E9-4E6F-957E-F3D0AE78AB0A}" type="pres">
      <dgm:prSet presAssocID="{AB2FD3B5-B870-4C88-A179-3197E64F5B23}" presName="conn2-1" presStyleLbl="parChTrans1D4" presStyleIdx="15" presStyleCnt="23"/>
      <dgm:spPr/>
    </dgm:pt>
    <dgm:pt modelId="{2CCAD8D8-87FB-477D-906B-264919AC7EA1}" type="pres">
      <dgm:prSet presAssocID="{AB2FD3B5-B870-4C88-A179-3197E64F5B23}" presName="connTx" presStyleLbl="parChTrans1D4" presStyleIdx="15" presStyleCnt="23"/>
      <dgm:spPr/>
    </dgm:pt>
    <dgm:pt modelId="{6D5CD1EB-0AB4-4E4A-8D45-697EFC2C403C}" type="pres">
      <dgm:prSet presAssocID="{995237AD-7539-4395-8F9A-AACD648C2BDE}" presName="root2" presStyleCnt="0"/>
      <dgm:spPr/>
    </dgm:pt>
    <dgm:pt modelId="{301057BA-7260-441D-956D-15C0D95BCC31}" type="pres">
      <dgm:prSet presAssocID="{995237AD-7539-4395-8F9A-AACD648C2BDE}" presName="LevelTwoTextNode" presStyleLbl="node4" presStyleIdx="15" presStyleCnt="23">
        <dgm:presLayoutVars>
          <dgm:chPref val="3"/>
        </dgm:presLayoutVars>
      </dgm:prSet>
      <dgm:spPr/>
    </dgm:pt>
    <dgm:pt modelId="{D73DDA71-3D86-4BD4-8D83-8966B6771063}" type="pres">
      <dgm:prSet presAssocID="{995237AD-7539-4395-8F9A-AACD648C2BDE}" presName="level3hierChild" presStyleCnt="0"/>
      <dgm:spPr/>
    </dgm:pt>
    <dgm:pt modelId="{B6353268-6C60-4CA0-B08B-FEE8BE78F49F}" type="pres">
      <dgm:prSet presAssocID="{C93235C4-2B74-4517-9106-FCD43627B3C6}" presName="conn2-1" presStyleLbl="parChTrans1D4" presStyleIdx="16" presStyleCnt="23"/>
      <dgm:spPr/>
    </dgm:pt>
    <dgm:pt modelId="{1E0AC5AB-B723-4E27-BE6E-FA9BD6B2808A}" type="pres">
      <dgm:prSet presAssocID="{C93235C4-2B74-4517-9106-FCD43627B3C6}" presName="connTx" presStyleLbl="parChTrans1D4" presStyleIdx="16" presStyleCnt="23"/>
      <dgm:spPr/>
    </dgm:pt>
    <dgm:pt modelId="{957F39B2-D2CB-4BC0-9523-DABDC02BCE30}" type="pres">
      <dgm:prSet presAssocID="{7B43B952-E454-4480-9D2C-B00C88FFB4A1}" presName="root2" presStyleCnt="0"/>
      <dgm:spPr/>
    </dgm:pt>
    <dgm:pt modelId="{1AFD0CA0-29BC-4F8E-A2FF-F55CBACBE227}" type="pres">
      <dgm:prSet presAssocID="{7B43B952-E454-4480-9D2C-B00C88FFB4A1}" presName="LevelTwoTextNode" presStyleLbl="node4" presStyleIdx="16" presStyleCnt="23">
        <dgm:presLayoutVars>
          <dgm:chPref val="3"/>
        </dgm:presLayoutVars>
      </dgm:prSet>
      <dgm:spPr/>
    </dgm:pt>
    <dgm:pt modelId="{396B8079-63CF-442B-ADF5-15FFC9D322AF}" type="pres">
      <dgm:prSet presAssocID="{7B43B952-E454-4480-9D2C-B00C88FFB4A1}" presName="level3hierChild" presStyleCnt="0"/>
      <dgm:spPr/>
    </dgm:pt>
    <dgm:pt modelId="{3D31F299-D674-4D3C-8BF5-D2149F22B285}" type="pres">
      <dgm:prSet presAssocID="{65269F46-348F-4649-9268-AAE3A4DD1C55}" presName="conn2-1" presStyleLbl="parChTrans1D3" presStyleIdx="2" presStyleCnt="3"/>
      <dgm:spPr/>
    </dgm:pt>
    <dgm:pt modelId="{0FF4C777-C941-4E0E-869B-8E337BB1DA9A}" type="pres">
      <dgm:prSet presAssocID="{65269F46-348F-4649-9268-AAE3A4DD1C55}" presName="connTx" presStyleLbl="parChTrans1D3" presStyleIdx="2" presStyleCnt="3"/>
      <dgm:spPr/>
    </dgm:pt>
    <dgm:pt modelId="{772D36B3-51D8-4915-B17E-7B5DA26AEC0C}" type="pres">
      <dgm:prSet presAssocID="{AD206E54-D032-4CFA-A4CF-D19A95E155F0}" presName="root2" presStyleCnt="0"/>
      <dgm:spPr/>
    </dgm:pt>
    <dgm:pt modelId="{91501377-499A-4FC7-B190-407D7066AAFC}" type="pres">
      <dgm:prSet presAssocID="{AD206E54-D032-4CFA-A4CF-D19A95E155F0}" presName="LevelTwoTextNode" presStyleLbl="node3" presStyleIdx="2" presStyleCnt="3">
        <dgm:presLayoutVars>
          <dgm:chPref val="3"/>
        </dgm:presLayoutVars>
      </dgm:prSet>
      <dgm:spPr/>
    </dgm:pt>
    <dgm:pt modelId="{F8E942CA-A7ED-46F0-913A-80830FF0F8D6}" type="pres">
      <dgm:prSet presAssocID="{AD206E54-D032-4CFA-A4CF-D19A95E155F0}" presName="level3hierChild" presStyleCnt="0"/>
      <dgm:spPr/>
    </dgm:pt>
    <dgm:pt modelId="{700A6AD8-053C-43C7-BB19-B2C8B49F38CB}" type="pres">
      <dgm:prSet presAssocID="{E10674E5-EDD5-4CBC-BB5B-F410BDBEFF2C}" presName="conn2-1" presStyleLbl="parChTrans1D4" presStyleIdx="17" presStyleCnt="23"/>
      <dgm:spPr/>
    </dgm:pt>
    <dgm:pt modelId="{4A83FFCE-7270-49CB-91FF-6387A7EE0B6A}" type="pres">
      <dgm:prSet presAssocID="{E10674E5-EDD5-4CBC-BB5B-F410BDBEFF2C}" presName="connTx" presStyleLbl="parChTrans1D4" presStyleIdx="17" presStyleCnt="23"/>
      <dgm:spPr/>
    </dgm:pt>
    <dgm:pt modelId="{B29FBAC9-5D3A-4377-A074-2FF9A97D8456}" type="pres">
      <dgm:prSet presAssocID="{7BA31C2E-50E1-404C-B938-DE246B083DA7}" presName="root2" presStyleCnt="0"/>
      <dgm:spPr/>
    </dgm:pt>
    <dgm:pt modelId="{87F41C88-5640-4AB6-AF68-23605F8A051D}" type="pres">
      <dgm:prSet presAssocID="{7BA31C2E-50E1-404C-B938-DE246B083DA7}" presName="LevelTwoTextNode" presStyleLbl="node4" presStyleIdx="17" presStyleCnt="23">
        <dgm:presLayoutVars>
          <dgm:chPref val="3"/>
        </dgm:presLayoutVars>
      </dgm:prSet>
      <dgm:spPr/>
    </dgm:pt>
    <dgm:pt modelId="{94705923-8A9F-4BC0-8BAB-F4A34777F4C1}" type="pres">
      <dgm:prSet presAssocID="{7BA31C2E-50E1-404C-B938-DE246B083DA7}" presName="level3hierChild" presStyleCnt="0"/>
      <dgm:spPr/>
    </dgm:pt>
    <dgm:pt modelId="{46254BE3-674B-431B-BCD9-9AF3AB60BE0F}" type="pres">
      <dgm:prSet presAssocID="{B64D2F0D-97B3-485F-940D-C35267BE67E6}" presName="conn2-1" presStyleLbl="parChTrans1D4" presStyleIdx="18" presStyleCnt="23"/>
      <dgm:spPr/>
    </dgm:pt>
    <dgm:pt modelId="{0F4FE538-3F60-4F59-998F-ADDEEDAC5CEB}" type="pres">
      <dgm:prSet presAssocID="{B64D2F0D-97B3-485F-940D-C35267BE67E6}" presName="connTx" presStyleLbl="parChTrans1D4" presStyleIdx="18" presStyleCnt="23"/>
      <dgm:spPr/>
    </dgm:pt>
    <dgm:pt modelId="{56A96948-A4C4-4C67-B82A-9B4F621AE203}" type="pres">
      <dgm:prSet presAssocID="{84ED661A-5896-4559-B5B2-37AFDD729868}" presName="root2" presStyleCnt="0"/>
      <dgm:spPr/>
    </dgm:pt>
    <dgm:pt modelId="{22F3B1BA-D13C-4DA7-A23D-BD500348C0DD}" type="pres">
      <dgm:prSet presAssocID="{84ED661A-5896-4559-B5B2-37AFDD729868}" presName="LevelTwoTextNode" presStyleLbl="node4" presStyleIdx="18" presStyleCnt="23">
        <dgm:presLayoutVars>
          <dgm:chPref val="3"/>
        </dgm:presLayoutVars>
      </dgm:prSet>
      <dgm:spPr/>
    </dgm:pt>
    <dgm:pt modelId="{1E0D1D4B-2F48-448A-A338-B3C8F5688BE2}" type="pres">
      <dgm:prSet presAssocID="{84ED661A-5896-4559-B5B2-37AFDD729868}" presName="level3hierChild" presStyleCnt="0"/>
      <dgm:spPr/>
    </dgm:pt>
    <dgm:pt modelId="{FEE571CA-C4C5-4425-BF3C-C95B8A2BE65D}" type="pres">
      <dgm:prSet presAssocID="{E9312AAA-A1E0-4A08-A0B8-FF27E2292FF7}" presName="conn2-1" presStyleLbl="parChTrans1D4" presStyleIdx="19" presStyleCnt="23"/>
      <dgm:spPr/>
    </dgm:pt>
    <dgm:pt modelId="{47C32C97-A0E6-46CC-B8AD-EDB4DEBC6236}" type="pres">
      <dgm:prSet presAssocID="{E9312AAA-A1E0-4A08-A0B8-FF27E2292FF7}" presName="connTx" presStyleLbl="parChTrans1D4" presStyleIdx="19" presStyleCnt="23"/>
      <dgm:spPr/>
    </dgm:pt>
    <dgm:pt modelId="{D41A3DD5-4ECA-4299-9EEA-19DE7D3984C8}" type="pres">
      <dgm:prSet presAssocID="{7B59E6BE-1711-4724-B359-53B808F661C3}" presName="root2" presStyleCnt="0"/>
      <dgm:spPr/>
    </dgm:pt>
    <dgm:pt modelId="{62CDE4D4-4E52-4042-9250-1D17B95763F7}" type="pres">
      <dgm:prSet presAssocID="{7B59E6BE-1711-4724-B359-53B808F661C3}" presName="LevelTwoTextNode" presStyleLbl="node4" presStyleIdx="19" presStyleCnt="23">
        <dgm:presLayoutVars>
          <dgm:chPref val="3"/>
        </dgm:presLayoutVars>
      </dgm:prSet>
      <dgm:spPr/>
    </dgm:pt>
    <dgm:pt modelId="{4D350D2D-6D3C-471F-B29C-695121B8414F}" type="pres">
      <dgm:prSet presAssocID="{7B59E6BE-1711-4724-B359-53B808F661C3}" presName="level3hierChild" presStyleCnt="0"/>
      <dgm:spPr/>
    </dgm:pt>
    <dgm:pt modelId="{295BDFAE-9D8C-4D6A-B59D-08F16E6141BB}" type="pres">
      <dgm:prSet presAssocID="{9BB961CD-46F6-4720-BD0E-23215993679A}" presName="conn2-1" presStyleLbl="parChTrans1D4" presStyleIdx="20" presStyleCnt="23"/>
      <dgm:spPr/>
    </dgm:pt>
    <dgm:pt modelId="{9C118D99-C333-4E5A-A82C-8A282EF6A3B5}" type="pres">
      <dgm:prSet presAssocID="{9BB961CD-46F6-4720-BD0E-23215993679A}" presName="connTx" presStyleLbl="parChTrans1D4" presStyleIdx="20" presStyleCnt="23"/>
      <dgm:spPr/>
    </dgm:pt>
    <dgm:pt modelId="{C8782074-738D-450B-BE5F-A7FCD2CDCB2A}" type="pres">
      <dgm:prSet presAssocID="{275F74A4-3F6C-4D40-888F-E820FC5ECE1E}" presName="root2" presStyleCnt="0"/>
      <dgm:spPr/>
    </dgm:pt>
    <dgm:pt modelId="{C85C0C03-BFEC-4E35-9499-9B1533675F3A}" type="pres">
      <dgm:prSet presAssocID="{275F74A4-3F6C-4D40-888F-E820FC5ECE1E}" presName="LevelTwoTextNode" presStyleLbl="node4" presStyleIdx="20" presStyleCnt="23">
        <dgm:presLayoutVars>
          <dgm:chPref val="3"/>
        </dgm:presLayoutVars>
      </dgm:prSet>
      <dgm:spPr/>
    </dgm:pt>
    <dgm:pt modelId="{D82EFAC9-0409-4CF1-9BB9-6FEBA49061D9}" type="pres">
      <dgm:prSet presAssocID="{275F74A4-3F6C-4D40-888F-E820FC5ECE1E}" presName="level3hierChild" presStyleCnt="0"/>
      <dgm:spPr/>
    </dgm:pt>
    <dgm:pt modelId="{650A2CCE-DCE2-48ED-9EFF-5B4FCDA6A4F5}" type="pres">
      <dgm:prSet presAssocID="{0F2C3197-542C-42D6-8247-B9B15AF0E602}" presName="conn2-1" presStyleLbl="parChTrans1D4" presStyleIdx="21" presStyleCnt="23"/>
      <dgm:spPr/>
    </dgm:pt>
    <dgm:pt modelId="{2D7B60B7-DBD5-44A5-A7BF-CB9A9D0EED3F}" type="pres">
      <dgm:prSet presAssocID="{0F2C3197-542C-42D6-8247-B9B15AF0E602}" presName="connTx" presStyleLbl="parChTrans1D4" presStyleIdx="21" presStyleCnt="23"/>
      <dgm:spPr/>
    </dgm:pt>
    <dgm:pt modelId="{5F343542-5CC3-46E9-9DF5-B0E2D48AC523}" type="pres">
      <dgm:prSet presAssocID="{10A94DBB-857B-4460-A6F1-88E92A5DFED0}" presName="root2" presStyleCnt="0"/>
      <dgm:spPr/>
    </dgm:pt>
    <dgm:pt modelId="{B1E9A24B-C7FE-4364-8667-97CEC086AAC5}" type="pres">
      <dgm:prSet presAssocID="{10A94DBB-857B-4460-A6F1-88E92A5DFED0}" presName="LevelTwoTextNode" presStyleLbl="node4" presStyleIdx="21" presStyleCnt="23">
        <dgm:presLayoutVars>
          <dgm:chPref val="3"/>
        </dgm:presLayoutVars>
      </dgm:prSet>
      <dgm:spPr/>
    </dgm:pt>
    <dgm:pt modelId="{F166B57A-7466-46ED-9F9A-28FA32761595}" type="pres">
      <dgm:prSet presAssocID="{10A94DBB-857B-4460-A6F1-88E92A5DFED0}" presName="level3hierChild" presStyleCnt="0"/>
      <dgm:spPr/>
    </dgm:pt>
    <dgm:pt modelId="{AE75E901-37B2-46CA-BE3E-0BB1BC0DDE15}" type="pres">
      <dgm:prSet presAssocID="{4C54B448-650B-4584-BB5E-6EB04318DD1E}" presName="conn2-1" presStyleLbl="parChTrans1D4" presStyleIdx="22" presStyleCnt="23"/>
      <dgm:spPr/>
    </dgm:pt>
    <dgm:pt modelId="{4C0FD1BC-32B4-4CBA-8D55-D9B044934756}" type="pres">
      <dgm:prSet presAssocID="{4C54B448-650B-4584-BB5E-6EB04318DD1E}" presName="connTx" presStyleLbl="parChTrans1D4" presStyleIdx="22" presStyleCnt="23"/>
      <dgm:spPr/>
    </dgm:pt>
    <dgm:pt modelId="{2BEC107E-CDAA-49DC-8ABB-C841572A8DF9}" type="pres">
      <dgm:prSet presAssocID="{3AA84058-96C3-4020-B371-A2B3A6243272}" presName="root2" presStyleCnt="0"/>
      <dgm:spPr/>
    </dgm:pt>
    <dgm:pt modelId="{11D74B6C-65EF-4103-B2D8-5BF69EB362F1}" type="pres">
      <dgm:prSet presAssocID="{3AA84058-96C3-4020-B371-A2B3A6243272}" presName="LevelTwoTextNode" presStyleLbl="node4" presStyleIdx="22" presStyleCnt="23">
        <dgm:presLayoutVars>
          <dgm:chPref val="3"/>
        </dgm:presLayoutVars>
      </dgm:prSet>
      <dgm:spPr/>
    </dgm:pt>
    <dgm:pt modelId="{8E0259C9-8BA4-4D53-8E4A-8866EAE6FCCB}" type="pres">
      <dgm:prSet presAssocID="{3AA84058-96C3-4020-B371-A2B3A6243272}" presName="level3hierChild" presStyleCnt="0"/>
      <dgm:spPr/>
    </dgm:pt>
  </dgm:ptLst>
  <dgm:cxnLst>
    <dgm:cxn modelId="{DE2A8401-86A3-41D8-8BD4-0E4E5E5E85DF}" type="presOf" srcId="{36D82C2B-CC77-4827-8829-81933D6140FA}" destId="{0FB35638-5F1B-4B97-9F57-3E193E4353EF}" srcOrd="1" destOrd="0" presId="urn:microsoft.com/office/officeart/2005/8/layout/hierarchy2"/>
    <dgm:cxn modelId="{BA5DF402-48A4-4130-ACF0-5A422E5A4E2D}" srcId="{67EF8A5E-5D98-496B-9FE3-CF084157837E}" destId="{995237AD-7539-4395-8F9A-AACD648C2BDE}" srcOrd="1" destOrd="0" parTransId="{AB2FD3B5-B870-4C88-A179-3197E64F5B23}" sibTransId="{65C3C621-C317-4129-907E-44B613B7DC48}"/>
    <dgm:cxn modelId="{EEA19603-4E54-4B80-9808-29BFA3BA1140}" srcId="{7BA31C2E-50E1-404C-B938-DE246B083DA7}" destId="{84ED661A-5896-4559-B5B2-37AFDD729868}" srcOrd="0" destOrd="0" parTransId="{B64D2F0D-97B3-485F-940D-C35267BE67E6}" sibTransId="{6DBBE68E-4FDB-4C02-B4CE-DEF71C71253F}"/>
    <dgm:cxn modelId="{86E1B103-59DF-4202-B45F-52A8275E718F}" type="presOf" srcId="{7FD2E08F-0AB1-490E-BBBE-D0F9A214A3F4}" destId="{E43E8964-E9D2-4A89-826F-C2B885E6292C}" srcOrd="1" destOrd="0" presId="urn:microsoft.com/office/officeart/2005/8/layout/hierarchy2"/>
    <dgm:cxn modelId="{415E7606-2137-4F78-8074-54FAD9E91392}" type="presOf" srcId="{E9312AAA-A1E0-4A08-A0B8-FF27E2292FF7}" destId="{47C32C97-A0E6-46CC-B8AD-EDB4DEBC6236}" srcOrd="1" destOrd="0" presId="urn:microsoft.com/office/officeart/2005/8/layout/hierarchy2"/>
    <dgm:cxn modelId="{16E39D08-13EF-469B-93C4-E018FAA33E2D}" type="presOf" srcId="{1C4FFE4F-0C2D-4869-8DCB-F10A5A3673C6}" destId="{C93CA3EE-B697-4B1B-A28D-208D2DEA8721}" srcOrd="0" destOrd="0" presId="urn:microsoft.com/office/officeart/2005/8/layout/hierarchy2"/>
    <dgm:cxn modelId="{19B21A09-D5EB-4EE9-9C04-8B5D9892754E}" type="presOf" srcId="{B64D2F0D-97B3-485F-940D-C35267BE67E6}" destId="{46254BE3-674B-431B-BCD9-9AF3AB60BE0F}" srcOrd="0" destOrd="0" presId="urn:microsoft.com/office/officeart/2005/8/layout/hierarchy2"/>
    <dgm:cxn modelId="{43C04709-1B90-481B-8B99-137E8FF7B5C3}" type="presOf" srcId="{C7D7DDC6-8FAE-469C-89C9-D5D789FDE51C}" destId="{39C775F7-08F4-4D76-9E57-B2303FA78397}" srcOrd="0" destOrd="0" presId="urn:microsoft.com/office/officeart/2005/8/layout/hierarchy2"/>
    <dgm:cxn modelId="{F515D209-27B1-4635-81EC-B77D66554198}" srcId="{826ABB9B-99D9-4974-A5D3-0F14E28857F8}" destId="{EF67A6AC-A1E0-4504-A94A-48FB7F93074A}" srcOrd="0" destOrd="0" parTransId="{C9B5789F-C349-418D-9295-86F97F89517F}" sibTransId="{F1A78787-079A-4416-8076-4C778CA86735}"/>
    <dgm:cxn modelId="{D3245B0A-3546-445F-AB3A-7624908102B2}" type="presOf" srcId="{3A9E7C16-33BD-445D-BFB1-DC302C87E792}" destId="{77BD9B62-D646-49BA-9B5F-7F5C836869E9}" srcOrd="1" destOrd="0" presId="urn:microsoft.com/office/officeart/2005/8/layout/hierarchy2"/>
    <dgm:cxn modelId="{06FAFE0A-8CA4-41CC-A3DC-C669C62C3125}" srcId="{CC380AD7-8175-4C65-9CD9-B6411BF1F56F}" destId="{92604BDB-5E8F-4ADA-9102-5A4AFE3D2E46}" srcOrd="0" destOrd="0" parTransId="{1C4FFE4F-0C2D-4869-8DCB-F10A5A3673C6}" sibTransId="{B0FA7E4F-D3BC-432C-B157-6E6A7AE9B67F}"/>
    <dgm:cxn modelId="{AB78BD0D-B66D-4318-AD4B-ADEB3F6A6FCE}" srcId="{67EF8A5E-5D98-496B-9FE3-CF084157837E}" destId="{C25C884F-22E6-4CA4-A2E2-CBC7BFA72B05}" srcOrd="0" destOrd="0" parTransId="{B626CAE3-86C5-41CF-9DD7-357E957B5D86}" sibTransId="{D4C47F56-E927-48B0-BC53-831AAEE0F825}"/>
    <dgm:cxn modelId="{83E00319-78E1-4408-850E-11037214FC64}" type="presOf" srcId="{A07CF877-1804-4AFC-8E57-1387FBBB0BCF}" destId="{CCBF4917-6EE1-435E-932E-9B4686A5B920}" srcOrd="0" destOrd="0" presId="urn:microsoft.com/office/officeart/2005/8/layout/hierarchy2"/>
    <dgm:cxn modelId="{46FCD01A-E52A-40E7-9A2B-7FB136A091FB}" srcId="{1CED49B2-D556-432F-BBC5-73630042B125}" destId="{30B44589-7F9D-49B1-ACFC-21F23653D5F3}" srcOrd="0" destOrd="0" parTransId="{7EF56A02-EDE8-44B9-972B-60C4B5CBBDEE}" sibTransId="{9C83B125-1626-4549-8DB4-5EF58C10FEF5}"/>
    <dgm:cxn modelId="{DB08ED1D-B82C-4283-9625-8C34A73EC29A}" type="presOf" srcId="{521003F0-7923-4E02-BB35-5B1A2F200D1A}" destId="{0A4C00A4-1109-4589-9E28-B13B42D13CD5}" srcOrd="0" destOrd="0" presId="urn:microsoft.com/office/officeart/2005/8/layout/hierarchy2"/>
    <dgm:cxn modelId="{55CB5A1E-F9B5-4C80-AF0E-9B857501DB0C}" type="presOf" srcId="{E10674E5-EDD5-4CBC-BB5B-F410BDBEFF2C}" destId="{4A83FFCE-7270-49CB-91FF-6387A7EE0B6A}" srcOrd="1" destOrd="0" presId="urn:microsoft.com/office/officeart/2005/8/layout/hierarchy2"/>
    <dgm:cxn modelId="{B1152421-2AB9-41C3-9DA6-5F5B593A09E6}" type="presOf" srcId="{4C54B448-650B-4584-BB5E-6EB04318DD1E}" destId="{AE75E901-37B2-46CA-BE3E-0BB1BC0DDE15}" srcOrd="0" destOrd="0" presId="urn:microsoft.com/office/officeart/2005/8/layout/hierarchy2"/>
    <dgm:cxn modelId="{6C5DBB29-793F-4C1F-9400-0F4E27B744E5}" type="presOf" srcId="{423B03B5-4AAA-49A0-82E3-080EDAEEB4BE}" destId="{1357E153-4D30-4347-81D5-AA9F1E230A44}" srcOrd="0" destOrd="0" presId="urn:microsoft.com/office/officeart/2005/8/layout/hierarchy2"/>
    <dgm:cxn modelId="{9068BD29-746B-4D60-A938-A516D53AFD16}" srcId="{423B03B5-4AAA-49A0-82E3-080EDAEEB4BE}" destId="{C002382E-4057-4C4D-8AF0-39AECF7A7B1D}" srcOrd="0" destOrd="0" parTransId="{7FD2E08F-0AB1-490E-BBBE-D0F9A214A3F4}" sibTransId="{694C2378-D98A-412D-B754-25ECA42F750A}"/>
    <dgm:cxn modelId="{70ECD52B-04C4-465C-9C28-3F7E4FC8CAA5}" type="presOf" srcId="{1C4FFE4F-0C2D-4869-8DCB-F10A5A3673C6}" destId="{8AE64758-E58B-4C04-B6C3-A47C3C6FFB65}" srcOrd="1" destOrd="0" presId="urn:microsoft.com/office/officeart/2005/8/layout/hierarchy2"/>
    <dgm:cxn modelId="{F1A06733-937F-4577-AAE7-D89D8384828C}" type="presOf" srcId="{91E20220-DBBA-4732-90A2-8E3D67DA9751}" destId="{D44BF998-03F4-4545-91DA-92949B6FCD5F}" srcOrd="0" destOrd="0" presId="urn:microsoft.com/office/officeart/2005/8/layout/hierarchy2"/>
    <dgm:cxn modelId="{27A08737-EFEB-4078-AEED-831180F9F9A6}" type="presOf" srcId="{B626CAE3-86C5-41CF-9DD7-357E957B5D86}" destId="{615C13FA-8798-4706-818C-3FD2DDF9783F}" srcOrd="1" destOrd="0" presId="urn:microsoft.com/office/officeart/2005/8/layout/hierarchy2"/>
    <dgm:cxn modelId="{939ADB38-9720-417C-AFC1-3EADF07A9626}" type="presOf" srcId="{995237AD-7539-4395-8F9A-AACD648C2BDE}" destId="{301057BA-7260-441D-956D-15C0D95BCC31}" srcOrd="0" destOrd="0" presId="urn:microsoft.com/office/officeart/2005/8/layout/hierarchy2"/>
    <dgm:cxn modelId="{36D3743A-9530-4F63-9B9C-848FC33D90CB}" type="presOf" srcId="{7EF56A02-EDE8-44B9-972B-60C4B5CBBDEE}" destId="{7DC3C7F6-1D41-4FBD-B1F3-B06B74FD1E19}" srcOrd="1" destOrd="0" presId="urn:microsoft.com/office/officeart/2005/8/layout/hierarchy2"/>
    <dgm:cxn modelId="{287DAD3A-41CE-44C7-9DE0-77E21CF4B892}" srcId="{CC380AD7-8175-4C65-9CD9-B6411BF1F56F}" destId="{EFACB249-EA20-44F4-BEC4-33B4F4E5C165}" srcOrd="1" destOrd="0" parTransId="{A07CF877-1804-4AFC-8E57-1387FBBB0BCF}" sibTransId="{CC8F2224-C122-482F-BE38-9E1518709668}"/>
    <dgm:cxn modelId="{45BF703D-F1DA-4363-AAA9-C791CFB30F2B}" srcId="{30B44589-7F9D-49B1-ACFC-21F23653D5F3}" destId="{7B43B952-E454-4480-9D2C-B00C88FFB4A1}" srcOrd="1" destOrd="0" parTransId="{C93235C4-2B74-4517-9106-FCD43627B3C6}" sibTransId="{AD592FF4-D025-4CBD-B4CC-870C4E1912DB}"/>
    <dgm:cxn modelId="{06E1CF3D-3FA3-475C-9000-1F4F4F52ABDA}" type="presOf" srcId="{4C54B448-650B-4584-BB5E-6EB04318DD1E}" destId="{4C0FD1BC-32B4-4CBA-8D55-D9B044934756}" srcOrd="1" destOrd="0" presId="urn:microsoft.com/office/officeart/2005/8/layout/hierarchy2"/>
    <dgm:cxn modelId="{87D89B5F-4EB8-4820-915B-E97D4D4C52A6}" type="presOf" srcId="{10A94DBB-857B-4460-A6F1-88E92A5DFED0}" destId="{B1E9A24B-C7FE-4364-8667-97CEC086AAC5}" srcOrd="0" destOrd="0" presId="urn:microsoft.com/office/officeart/2005/8/layout/hierarchy2"/>
    <dgm:cxn modelId="{419DB461-7C94-4863-8F67-4CD86DF38204}" type="presOf" srcId="{0F2C3197-542C-42D6-8247-B9B15AF0E602}" destId="{2D7B60B7-DBD5-44A5-A7BF-CB9A9D0EED3F}" srcOrd="1" destOrd="0" presId="urn:microsoft.com/office/officeart/2005/8/layout/hierarchy2"/>
    <dgm:cxn modelId="{98024442-1B6A-481E-BD70-EEB3223F8AF8}" type="presOf" srcId="{C93235C4-2B74-4517-9106-FCD43627B3C6}" destId="{B6353268-6C60-4CA0-B08B-FEE8BE78F49F}" srcOrd="0" destOrd="0" presId="urn:microsoft.com/office/officeart/2005/8/layout/hierarchy2"/>
    <dgm:cxn modelId="{16AF2443-8978-45A8-B48C-88B83A01640E}" type="presOf" srcId="{AD206E54-D032-4CFA-A4CF-D19A95E155F0}" destId="{91501377-499A-4FC7-B190-407D7066AAFC}" srcOrd="0" destOrd="0" presId="urn:microsoft.com/office/officeart/2005/8/layout/hierarchy2"/>
    <dgm:cxn modelId="{38EFFB43-7A1F-462F-A7C3-DB028C020AA6}" type="presOf" srcId="{CC380AD7-8175-4C65-9CD9-B6411BF1F56F}" destId="{33E5386D-A929-425F-839A-9B417C405846}" srcOrd="0" destOrd="0" presId="urn:microsoft.com/office/officeart/2005/8/layout/hierarchy2"/>
    <dgm:cxn modelId="{187D0446-F1CF-4129-931F-ADB6DDAE2016}" type="presOf" srcId="{C9B5789F-C349-418D-9295-86F97F89517F}" destId="{F7AE25DE-3FFA-4497-87A5-49DC5F988B33}" srcOrd="1" destOrd="0" presId="urn:microsoft.com/office/officeart/2005/8/layout/hierarchy2"/>
    <dgm:cxn modelId="{4B6EA546-D166-44F7-B33D-A6E2BE3A8CF4}" srcId="{DA75755F-B724-4262-8251-CDF025393284}" destId="{423B03B5-4AAA-49A0-82E3-080EDAEEB4BE}" srcOrd="0" destOrd="0" parTransId="{1A35CEE8-CCD2-4AFD-B7FB-908A70A2CDBF}" sibTransId="{4D7A5C14-8B40-4978-A004-ACDADD266C25}"/>
    <dgm:cxn modelId="{E4D60D47-03BC-49C4-9BC5-9363D70C853B}" srcId="{84ED661A-5896-4559-B5B2-37AFDD729868}" destId="{275F74A4-3F6C-4D40-888F-E820FC5ECE1E}" srcOrd="1" destOrd="0" parTransId="{9BB961CD-46F6-4720-BD0E-23215993679A}" sibTransId="{950C36C3-7BF1-4B1D-BADF-81154C322E0A}"/>
    <dgm:cxn modelId="{93131647-353A-4017-AD8D-D257354E935D}" type="presOf" srcId="{1CCC739B-5032-4D68-B864-53D26B219F7B}" destId="{8771A1C6-6F2D-42EC-AFC3-9D5739F60A4C}" srcOrd="0" destOrd="0" presId="urn:microsoft.com/office/officeart/2005/8/layout/hierarchy2"/>
    <dgm:cxn modelId="{A0391847-EE91-4AF4-8F95-340D1850DB92}" srcId="{C7D7DDC6-8FAE-469C-89C9-D5D789FDE51C}" destId="{81238E7E-7294-4B48-9CBC-10675F448BC1}" srcOrd="1" destOrd="0" parTransId="{91E20220-DBBA-4732-90A2-8E3D67DA9751}" sibTransId="{B72F46B8-55EA-4A05-A840-D6151E81C76D}"/>
    <dgm:cxn modelId="{2D88F947-BB4C-40CC-A566-8AB305F820D7}" type="presOf" srcId="{A086ABA3-3DE3-4319-9C5F-16B86FFB4822}" destId="{4B63EFC8-C98B-42C9-9A5D-DE0C1406E203}" srcOrd="1" destOrd="0" presId="urn:microsoft.com/office/officeart/2005/8/layout/hierarchy2"/>
    <dgm:cxn modelId="{322C1F68-A98F-462B-9A52-89FC277DC7F9}" type="presOf" srcId="{1CED49B2-D556-432F-BBC5-73630042B125}" destId="{79B83FB2-57E2-41B7-B070-ED7683B0CDEA}" srcOrd="0" destOrd="0" presId="urn:microsoft.com/office/officeart/2005/8/layout/hierarchy2"/>
    <dgm:cxn modelId="{95F84668-AD36-4706-8EAA-11890AB7ECFB}" type="presOf" srcId="{30B44589-7F9D-49B1-ACFC-21F23653D5F3}" destId="{B45F5D21-8132-4528-88BD-C0FAA06189FB}" srcOrd="0" destOrd="0" presId="urn:microsoft.com/office/officeart/2005/8/layout/hierarchy2"/>
    <dgm:cxn modelId="{7918C368-AE78-40A3-8576-FA4BDD44150A}" type="presOf" srcId="{AB2FD3B5-B870-4C88-A179-3197E64F5B23}" destId="{2CCAD8D8-87FB-477D-906B-264919AC7EA1}" srcOrd="1" destOrd="0" presId="urn:microsoft.com/office/officeart/2005/8/layout/hierarchy2"/>
    <dgm:cxn modelId="{AFF8C548-1D09-4C95-B65D-B05B5A6FC9AB}" type="presOf" srcId="{7FD2E08F-0AB1-490E-BBBE-D0F9A214A3F4}" destId="{9B0E297F-B14C-4C1E-853F-7E1B78C1BDA8}" srcOrd="0" destOrd="0" presId="urn:microsoft.com/office/officeart/2005/8/layout/hierarchy2"/>
    <dgm:cxn modelId="{86C6C948-5A7B-4F38-BF85-E0A2E322D1F5}" type="presOf" srcId="{B7A0596A-018F-4013-B1D0-BBDE1EE458F9}" destId="{B84A3FF7-EDAA-4D1A-BA6F-995C7D190976}" srcOrd="0" destOrd="0" presId="urn:microsoft.com/office/officeart/2005/8/layout/hierarchy2"/>
    <dgm:cxn modelId="{AB7D7B69-341C-4ED0-BE0A-3896B33B1E0D}" type="presOf" srcId="{1E59FCC2-F96A-4C10-9B6E-74130489BC5F}" destId="{3570873D-5A7E-4E88-8ED4-DF629A30F12A}" srcOrd="0" destOrd="0" presId="urn:microsoft.com/office/officeart/2005/8/layout/hierarchy2"/>
    <dgm:cxn modelId="{8463376C-72EC-4757-9012-53E901327B82}" srcId="{EF67A6AC-A1E0-4504-A94A-48FB7F93074A}" destId="{521003F0-7923-4E02-BB35-5B1A2F200D1A}" srcOrd="0" destOrd="0" parTransId="{C6366728-5E94-4BD7-9FE2-67CCA5AB2E4B}" sibTransId="{CA4F3116-C1D3-43E2-BC2C-F03CAA0A51DC}"/>
    <dgm:cxn modelId="{58FB364E-C771-4299-926D-9D5F3FFB17E1}" type="presOf" srcId="{3A9E7C16-33BD-445D-BFB1-DC302C87E792}" destId="{305DC0FA-E2F4-4B61-8876-6560DC04A734}" srcOrd="0" destOrd="0" presId="urn:microsoft.com/office/officeart/2005/8/layout/hierarchy2"/>
    <dgm:cxn modelId="{1D178E6E-0387-43E2-A237-337C6E74BAB7}" type="presOf" srcId="{0F2C3197-542C-42D6-8247-B9B15AF0E602}" destId="{650A2CCE-DCE2-48ED-9EFF-5B4FCDA6A4F5}" srcOrd="0" destOrd="0" presId="urn:microsoft.com/office/officeart/2005/8/layout/hierarchy2"/>
    <dgm:cxn modelId="{EA7A716F-2A58-4FC3-80DD-0AF028AFDF48}" srcId="{826ABB9B-99D9-4974-A5D3-0F14E28857F8}" destId="{AD206E54-D032-4CFA-A4CF-D19A95E155F0}" srcOrd="1" destOrd="0" parTransId="{65269F46-348F-4649-9268-AAE3A4DD1C55}" sibTransId="{1F6BBB28-D737-4CE1-9B7C-BCCCC29F431F}"/>
    <dgm:cxn modelId="{24149F71-2D18-4637-B35F-DBFBEE9C4EF4}" type="presOf" srcId="{3DF69171-3E3B-48C1-A134-54686F0D3F7F}" destId="{717CB42E-C660-488A-BBF5-5A7FAA42B2D0}" srcOrd="1" destOrd="0" presId="urn:microsoft.com/office/officeart/2005/8/layout/hierarchy2"/>
    <dgm:cxn modelId="{151C8152-F2CC-491D-8EB7-0691F27043EA}" srcId="{AD206E54-D032-4CFA-A4CF-D19A95E155F0}" destId="{7BA31C2E-50E1-404C-B938-DE246B083DA7}" srcOrd="0" destOrd="0" parTransId="{E10674E5-EDD5-4CBC-BB5B-F410BDBEFF2C}" sibTransId="{E72EE568-A96A-473B-B113-6AE29BD672C3}"/>
    <dgm:cxn modelId="{A8B65873-ECD8-4F8D-AE41-AF9CDC1CE46C}" type="presOf" srcId="{C25C884F-22E6-4CA4-A2E2-CBC7BFA72B05}" destId="{3A56D181-0A73-4A0A-A0B5-CE8E524FA27E}" srcOrd="0" destOrd="0" presId="urn:microsoft.com/office/officeart/2005/8/layout/hierarchy2"/>
    <dgm:cxn modelId="{15861954-1058-433D-8C6D-EB2C1C1B8045}" srcId="{909E4298-172E-4CF0-9D79-D70C52D0BFA0}" destId="{DA75755F-B724-4262-8251-CDF025393284}" srcOrd="0" destOrd="0" parTransId="{F2FC1ADD-B833-4A95-8B21-941ECDFAD325}" sibTransId="{15ECAA34-3F51-4274-913F-FF44216E04C5}"/>
    <dgm:cxn modelId="{0D568856-195B-4DB7-AB6D-7B45B24F442B}" type="presOf" srcId="{81238E7E-7294-4B48-9CBC-10675F448BC1}" destId="{188FBDDF-929E-4144-B690-BBC7997594E9}" srcOrd="0" destOrd="0" presId="urn:microsoft.com/office/officeart/2005/8/layout/hierarchy2"/>
    <dgm:cxn modelId="{D4EAE458-560B-4D87-BEB2-9E2A80C1C28A}" type="presOf" srcId="{EF67A6AC-A1E0-4504-A94A-48FB7F93074A}" destId="{FB54A9D5-D506-45A6-A3AF-CF5A926CFE70}" srcOrd="0" destOrd="0" presId="urn:microsoft.com/office/officeart/2005/8/layout/hierarchy2"/>
    <dgm:cxn modelId="{A1A5897A-EC63-4585-B85B-D1FE87F1ED3B}" srcId="{30B44589-7F9D-49B1-ACFC-21F23653D5F3}" destId="{67EF8A5E-5D98-496B-9FE3-CF084157837E}" srcOrd="0" destOrd="0" parTransId="{2D525883-C260-41D4-9B4E-B9DEA225F1D8}" sibTransId="{5F8E3446-A8A8-4391-862E-978C38814AC8}"/>
    <dgm:cxn modelId="{2CD8397D-2F7B-4B76-A02B-DA934D2CBC88}" srcId="{C002382E-4057-4C4D-8AF0-39AECF7A7B1D}" destId="{2E83894F-32DC-4DCE-9B93-5327EF9AC9D0}" srcOrd="0" destOrd="0" parTransId="{36D82C2B-CC77-4827-8829-81933D6140FA}" sibTransId="{F8BED1F3-48AD-4D02-82C0-191AC307EF7C}"/>
    <dgm:cxn modelId="{4ADAD87E-C246-4FBD-B2B7-4C110247BA92}" srcId="{2E83894F-32DC-4DCE-9B93-5327EF9AC9D0}" destId="{6AD61086-A190-4728-B782-D847AEFEF3BC}" srcOrd="0" destOrd="0" parTransId="{A086ABA3-3DE3-4319-9C5F-16B86FFB4822}" sibTransId="{C6B21000-368E-42A0-839B-21AF30372208}"/>
    <dgm:cxn modelId="{2A846781-09E8-45AD-B5B0-D41CD563773C}" type="presOf" srcId="{8860D7C2-8D2A-4E6E-BB24-A823ADAEF796}" destId="{EE25C92D-C1ED-4D0E-9CCD-509C3FD3E6A9}" srcOrd="0" destOrd="0" presId="urn:microsoft.com/office/officeart/2005/8/layout/hierarchy2"/>
    <dgm:cxn modelId="{CE67E582-59F1-4042-9FF3-7C84CB64F744}" type="presOf" srcId="{C6366728-5E94-4BD7-9FE2-67CCA5AB2E4B}" destId="{CE585668-7E40-4D7B-AD58-43CF29A58C23}" srcOrd="0" destOrd="0" presId="urn:microsoft.com/office/officeart/2005/8/layout/hierarchy2"/>
    <dgm:cxn modelId="{3F0CDF85-3F42-41EC-AFEC-1E587E554D22}" type="presOf" srcId="{2E83894F-32DC-4DCE-9B93-5327EF9AC9D0}" destId="{2938EABF-E798-4BF7-8BB1-16729C1C7BC7}" srcOrd="0" destOrd="0" presId="urn:microsoft.com/office/officeart/2005/8/layout/hierarchy2"/>
    <dgm:cxn modelId="{5A048F8C-9134-4301-BA5A-D17681BD745B}" type="presOf" srcId="{91E20220-DBBA-4732-90A2-8E3D67DA9751}" destId="{6DBF8A4C-3B30-4DE1-B649-EB0509C1FF58}" srcOrd="1" destOrd="0" presId="urn:microsoft.com/office/officeart/2005/8/layout/hierarchy2"/>
    <dgm:cxn modelId="{00B4BA8C-AF10-43F1-B685-C31D65C13C7A}" type="presOf" srcId="{493862B1-D5B8-4711-91A5-A0297C40958E}" destId="{D36AF722-4092-44D7-AAA9-04D23FC54AF1}" srcOrd="0" destOrd="0" presId="urn:microsoft.com/office/officeart/2005/8/layout/hierarchy2"/>
    <dgm:cxn modelId="{392BCF8F-B4D8-42BD-89D6-FBBD07545123}" type="presOf" srcId="{E10674E5-EDD5-4CBC-BB5B-F410BDBEFF2C}" destId="{700A6AD8-053C-43C7-BB19-B2C8B49F38CB}" srcOrd="0" destOrd="0" presId="urn:microsoft.com/office/officeart/2005/8/layout/hierarchy2"/>
    <dgm:cxn modelId="{798AE890-9317-44AD-80E1-9B12F6067195}" srcId="{275F74A4-3F6C-4D40-888F-E820FC5ECE1E}" destId="{10A94DBB-857B-4460-A6F1-88E92A5DFED0}" srcOrd="0" destOrd="0" parTransId="{0F2C3197-542C-42D6-8247-B9B15AF0E602}" sibTransId="{3F0F8DDE-537E-4B2E-86F9-AF2B27BD799B}"/>
    <dgm:cxn modelId="{E925B893-DDB0-4D8D-9417-1B3A782DCC14}" srcId="{275F74A4-3F6C-4D40-888F-E820FC5ECE1E}" destId="{3AA84058-96C3-4020-B371-A2B3A6243272}" srcOrd="1" destOrd="0" parTransId="{4C54B448-650B-4584-BB5E-6EB04318DD1E}" sibTransId="{B02693C1-9E56-4286-90E6-71465389DE20}"/>
    <dgm:cxn modelId="{76793896-CE0C-489D-ABC1-0CBF53B93CD4}" type="presOf" srcId="{1A35CEE8-CCD2-4AFD-B7FB-908A70A2CDBF}" destId="{B3F05FE5-0BCD-406D-B278-88ABBD21906F}" srcOrd="0" destOrd="0" presId="urn:microsoft.com/office/officeart/2005/8/layout/hierarchy2"/>
    <dgm:cxn modelId="{11F2E996-1C1E-4E06-AA33-EC6D3FBD76E5}" type="presOf" srcId="{B626CAE3-86C5-41CF-9DD7-357E957B5D86}" destId="{F9AECA6A-EA35-421A-B369-2B8CF6C6A21B}" srcOrd="0" destOrd="0" presId="urn:microsoft.com/office/officeart/2005/8/layout/hierarchy2"/>
    <dgm:cxn modelId="{70D78C99-C00D-4FF0-98E8-A039A5410B50}" srcId="{84ED661A-5896-4559-B5B2-37AFDD729868}" destId="{7B59E6BE-1711-4724-B359-53B808F661C3}" srcOrd="0" destOrd="0" parTransId="{E9312AAA-A1E0-4A08-A0B8-FF27E2292FF7}" sibTransId="{C9BEB662-F730-47F0-96B7-3AFE87727F68}"/>
    <dgm:cxn modelId="{9D82029D-3F1A-4514-8DAE-76232FBB9BD8}" type="presOf" srcId="{A07CF877-1804-4AFC-8E57-1387FBBB0BCF}" destId="{88C65768-8EC4-45D0-B2D7-9545F19789A2}" srcOrd="1" destOrd="0" presId="urn:microsoft.com/office/officeart/2005/8/layout/hierarchy2"/>
    <dgm:cxn modelId="{1C83899F-78D1-4490-B577-B819A9CD1445}" type="presOf" srcId="{36D82C2B-CC77-4827-8829-81933D6140FA}" destId="{45A01205-FF8B-4673-AC1B-BF61896FAF4E}" srcOrd="0" destOrd="0" presId="urn:microsoft.com/office/officeart/2005/8/layout/hierarchy2"/>
    <dgm:cxn modelId="{3A138AA5-E00C-4CDC-BC7C-70A774AE8A7E}" type="presOf" srcId="{84ED661A-5896-4559-B5B2-37AFDD729868}" destId="{22F3B1BA-D13C-4DA7-A23D-BD500348C0DD}" srcOrd="0" destOrd="0" presId="urn:microsoft.com/office/officeart/2005/8/layout/hierarchy2"/>
    <dgm:cxn modelId="{E7B790A6-EE93-4D32-9943-FB187F1E84CE}" type="presOf" srcId="{C6366728-5E94-4BD7-9FE2-67CCA5AB2E4B}" destId="{335FEF4A-49E2-4FFC-979E-B06DF9E29C74}" srcOrd="1" destOrd="0" presId="urn:microsoft.com/office/officeart/2005/8/layout/hierarchy2"/>
    <dgm:cxn modelId="{A9F9A7A6-F144-40B8-9732-508669526459}" type="presOf" srcId="{E9312AAA-A1E0-4A08-A0B8-FF27E2292FF7}" destId="{FEE571CA-C4C5-4425-BF3C-C95B8A2BE65D}" srcOrd="0" destOrd="0" presId="urn:microsoft.com/office/officeart/2005/8/layout/hierarchy2"/>
    <dgm:cxn modelId="{A0C398A7-79BC-4203-B051-84F85CFFF883}" type="presOf" srcId="{3AA84058-96C3-4020-B371-A2B3A6243272}" destId="{11D74B6C-65EF-4103-B2D8-5BF69EB362F1}" srcOrd="0" destOrd="0" presId="urn:microsoft.com/office/officeart/2005/8/layout/hierarchy2"/>
    <dgm:cxn modelId="{5B3C05A8-BE7F-446A-93E6-F55E60F78622}" type="presOf" srcId="{7EF56A02-EDE8-44B9-972B-60C4B5CBBDEE}" destId="{583C2991-17D4-461E-89A6-0647621BC40A}" srcOrd="0" destOrd="0" presId="urn:microsoft.com/office/officeart/2005/8/layout/hierarchy2"/>
    <dgm:cxn modelId="{53D4D8AD-0810-4B71-A0CA-4F33F256387A}" type="presOf" srcId="{65269F46-348F-4649-9268-AAE3A4DD1C55}" destId="{3D31F299-D674-4D3C-8BF5-D2149F22B285}" srcOrd="0" destOrd="0" presId="urn:microsoft.com/office/officeart/2005/8/layout/hierarchy2"/>
    <dgm:cxn modelId="{74B19CAF-098E-4BE9-A058-B409ABB18D57}" type="presOf" srcId="{A086ABA3-3DE3-4319-9C5F-16B86FFB4822}" destId="{FCE0FEED-47CA-49A8-8A22-F35247F19CB9}" srcOrd="0" destOrd="0" presId="urn:microsoft.com/office/officeart/2005/8/layout/hierarchy2"/>
    <dgm:cxn modelId="{771E4BB0-11E7-4835-992E-9E817180F8CC}" type="presOf" srcId="{1A35CEE8-CCD2-4AFD-B7FB-908A70A2CDBF}" destId="{AD464D7D-0C4F-436D-86B4-C8A73E57721D}" srcOrd="1" destOrd="0" presId="urn:microsoft.com/office/officeart/2005/8/layout/hierarchy2"/>
    <dgm:cxn modelId="{1DDCB8B3-D2E4-4E19-9B0E-C29FDAFD6F70}" srcId="{1CCC739B-5032-4D68-B864-53D26B219F7B}" destId="{B7A0596A-018F-4013-B1D0-BBDE1EE458F9}" srcOrd="0" destOrd="0" parTransId="{1E59FCC2-F96A-4C10-9B6E-74130489BC5F}" sibTransId="{319680DB-FB4B-4DFB-9F71-CD130DA04E1B}"/>
    <dgm:cxn modelId="{25878CB4-899A-4C98-B999-08F41865685D}" type="presOf" srcId="{C002382E-4057-4C4D-8AF0-39AECF7A7B1D}" destId="{5441F749-04E4-49F9-84ED-684FBA3683CC}" srcOrd="0" destOrd="0" presId="urn:microsoft.com/office/officeart/2005/8/layout/hierarchy2"/>
    <dgm:cxn modelId="{578C7EB5-6B1A-4339-ACA6-62049E61B556}" type="presOf" srcId="{C93235C4-2B74-4517-9106-FCD43627B3C6}" destId="{1E0AC5AB-B723-4E27-BE6E-FA9BD6B2808A}" srcOrd="1" destOrd="0" presId="urn:microsoft.com/office/officeart/2005/8/layout/hierarchy2"/>
    <dgm:cxn modelId="{8E0203B9-1F06-49A8-8524-9D704D7A3781}" type="presOf" srcId="{7BA31C2E-50E1-404C-B938-DE246B083DA7}" destId="{87F41C88-5640-4AB6-AF68-23605F8A051D}" srcOrd="0" destOrd="0" presId="urn:microsoft.com/office/officeart/2005/8/layout/hierarchy2"/>
    <dgm:cxn modelId="{F9F616BC-74F8-4BB3-B68C-730084876B5C}" type="presOf" srcId="{2D525883-C260-41D4-9B4E-B9DEA225F1D8}" destId="{AB41DFFD-A2C7-45BA-AFE0-81131257FBD5}" srcOrd="1" destOrd="0" presId="urn:microsoft.com/office/officeart/2005/8/layout/hierarchy2"/>
    <dgm:cxn modelId="{CCB5D5C1-E65B-434D-B109-9DFC4AFE818A}" type="presOf" srcId="{826ABB9B-99D9-4974-A5D3-0F14E28857F8}" destId="{A16E7F62-391A-47A2-B068-1B28ED0F4769}" srcOrd="0" destOrd="0" presId="urn:microsoft.com/office/officeart/2005/8/layout/hierarchy2"/>
    <dgm:cxn modelId="{AEED53C5-78B2-4248-BD0A-0BC08E5EA46F}" type="presOf" srcId="{7B43B952-E454-4480-9D2C-B00C88FFB4A1}" destId="{1AFD0CA0-29BC-4F8E-A2FF-F55CBACBE227}" srcOrd="0" destOrd="0" presId="urn:microsoft.com/office/officeart/2005/8/layout/hierarchy2"/>
    <dgm:cxn modelId="{E16D1DC6-90E6-414B-8405-3B67D84D2277}" type="presOf" srcId="{6AD61086-A190-4728-B782-D847AEFEF3BC}" destId="{60064F16-2257-4BBF-9161-7525749F407D}" srcOrd="0" destOrd="0" presId="urn:microsoft.com/office/officeart/2005/8/layout/hierarchy2"/>
    <dgm:cxn modelId="{7A022FC8-48A4-42B8-A54F-807B64C0D0E1}" type="presOf" srcId="{17C4583D-66E6-4F36-9AD0-5AB82D2A7A5A}" destId="{98AD34E1-BA93-4F26-9C73-F89AE75BAF6D}" srcOrd="1" destOrd="0" presId="urn:microsoft.com/office/officeart/2005/8/layout/hierarchy2"/>
    <dgm:cxn modelId="{AB2ED4C9-80AF-4888-84F5-234F1C36150B}" type="presOf" srcId="{21672E3D-CFA6-4DFF-97BD-D6659CC2800B}" destId="{87E844CB-4278-45EA-A643-0AE6A0048058}" srcOrd="0" destOrd="0" presId="urn:microsoft.com/office/officeart/2005/8/layout/hierarchy2"/>
    <dgm:cxn modelId="{360612CB-7EAE-4758-A4C8-CFD1B543817C}" type="presOf" srcId="{2D525883-C260-41D4-9B4E-B9DEA225F1D8}" destId="{334E3AFE-93B8-4AD6-AE64-1DD5076AEAAD}" srcOrd="0" destOrd="0" presId="urn:microsoft.com/office/officeart/2005/8/layout/hierarchy2"/>
    <dgm:cxn modelId="{9BB7B8CC-5519-4569-B0C0-B6A50C46A173}" srcId="{2E83894F-32DC-4DCE-9B93-5327EF9AC9D0}" destId="{CC380AD7-8175-4C65-9CD9-B6411BF1F56F}" srcOrd="1" destOrd="0" parTransId="{F13FBEC6-16EA-4F71-A34F-BBA5E02DCFF9}" sibTransId="{C24ADD99-DB63-4DF5-8FFB-0924544160F9}"/>
    <dgm:cxn modelId="{2B6B71CF-130F-4BAB-A8D7-C98AD90D4815}" type="presOf" srcId="{EFACB249-EA20-44F4-BEC4-33B4F4E5C165}" destId="{ABC74F24-9351-484E-BBBC-903F3CB3895F}" srcOrd="0" destOrd="0" presId="urn:microsoft.com/office/officeart/2005/8/layout/hierarchy2"/>
    <dgm:cxn modelId="{612D81CF-03E2-4475-9FB8-F62CADB5CCD9}" type="presOf" srcId="{DA75755F-B724-4262-8251-CDF025393284}" destId="{51DE7A23-1293-475D-90BD-22B6465AD5E6}" srcOrd="0" destOrd="0" presId="urn:microsoft.com/office/officeart/2005/8/layout/hierarchy2"/>
    <dgm:cxn modelId="{9167AED0-42F9-40ED-BB70-6C5732C70EFD}" type="presOf" srcId="{9BB961CD-46F6-4720-BD0E-23215993679A}" destId="{9C118D99-C333-4E5A-A82C-8A282EF6A3B5}" srcOrd="1" destOrd="0" presId="urn:microsoft.com/office/officeart/2005/8/layout/hierarchy2"/>
    <dgm:cxn modelId="{A5F000D2-3317-48AA-A7DC-622B832614CB}" type="presOf" srcId="{275F74A4-3F6C-4D40-888F-E820FC5ECE1E}" destId="{C85C0C03-BFEC-4E35-9499-9B1533675F3A}" srcOrd="0" destOrd="0" presId="urn:microsoft.com/office/officeart/2005/8/layout/hierarchy2"/>
    <dgm:cxn modelId="{729F8BD2-4851-443A-A8B7-EEAFEC46C9DB}" type="presOf" srcId="{8860D7C2-8D2A-4E6E-BB24-A823ADAEF796}" destId="{0F39A1A1-83F8-48E2-95E3-3219EC19E639}" srcOrd="1" destOrd="0" presId="urn:microsoft.com/office/officeart/2005/8/layout/hierarchy2"/>
    <dgm:cxn modelId="{14F768D3-53BA-413E-B587-71B82E7331F0}" type="presOf" srcId="{C9B5789F-C349-418D-9295-86F97F89517F}" destId="{43B2BD4E-C3C8-424F-B3A6-F066F9C51FBF}" srcOrd="0" destOrd="0" presId="urn:microsoft.com/office/officeart/2005/8/layout/hierarchy2"/>
    <dgm:cxn modelId="{C54B73D3-D22A-4369-89C6-CAD991D62A85}" type="presOf" srcId="{B64D2F0D-97B3-485F-940D-C35267BE67E6}" destId="{0F4FE538-3F60-4F59-998F-ADDEEDAC5CEB}" srcOrd="1" destOrd="0" presId="urn:microsoft.com/office/officeart/2005/8/layout/hierarchy2"/>
    <dgm:cxn modelId="{5E9EC5D4-DA4C-4D35-A6F1-80E0C32FA985}" type="presOf" srcId="{909E4298-172E-4CF0-9D79-D70C52D0BFA0}" destId="{763A013B-00C5-4C5F-AFD1-8FE8F5F7CF0F}" srcOrd="0" destOrd="0" presId="urn:microsoft.com/office/officeart/2005/8/layout/hierarchy2"/>
    <dgm:cxn modelId="{670AA1D5-DCCD-4D74-A3E2-B35AA34B2D1E}" srcId="{C7D7DDC6-8FAE-469C-89C9-D5D789FDE51C}" destId="{21672E3D-CFA6-4DFF-97BD-D6659CC2800B}" srcOrd="0" destOrd="0" parTransId="{493862B1-D5B8-4711-91A5-A0297C40958E}" sibTransId="{4E774E71-280F-49AB-BEEE-8815E51CB25C}"/>
    <dgm:cxn modelId="{FE44DCDE-20EB-4AD8-8075-489CBE5C7BDC}" type="presOf" srcId="{92604BDB-5E8F-4ADA-9102-5A4AFE3D2E46}" destId="{3A4096F2-A007-4BF9-8155-63F4A1E7AEF4}" srcOrd="0" destOrd="0" presId="urn:microsoft.com/office/officeart/2005/8/layout/hierarchy2"/>
    <dgm:cxn modelId="{E9A01BDF-8CDF-407A-917E-A2DCF89D5ACB}" srcId="{DA75755F-B724-4262-8251-CDF025393284}" destId="{826ABB9B-99D9-4974-A5D3-0F14E28857F8}" srcOrd="1" destOrd="0" parTransId="{3DF69171-3E3B-48C1-A134-54686F0D3F7F}" sibTransId="{A830AEA3-4B61-4B35-83D7-D55F0664F4C9}"/>
    <dgm:cxn modelId="{0ABD63DF-C37C-468F-939C-72BE6813D8A4}" srcId="{EF67A6AC-A1E0-4504-A94A-48FB7F93074A}" destId="{1CED49B2-D556-432F-BBC5-73630042B125}" srcOrd="1" destOrd="0" parTransId="{8860D7C2-8D2A-4E6E-BB24-A823ADAEF796}" sibTransId="{E10A5937-6184-4880-8356-6573227FE07F}"/>
    <dgm:cxn modelId="{3F02C1E3-9C87-4432-8C74-C224962B8D34}" type="presOf" srcId="{17C4583D-66E6-4F36-9AD0-5AB82D2A7A5A}" destId="{DA592E1C-1974-496C-9831-4DB5A8503F4D}" srcOrd="0" destOrd="0" presId="urn:microsoft.com/office/officeart/2005/8/layout/hierarchy2"/>
    <dgm:cxn modelId="{AAC6FEE7-CDA6-4556-AEC2-37DBC88D2AAB}" type="presOf" srcId="{7B59E6BE-1711-4724-B359-53B808F661C3}" destId="{62CDE4D4-4E52-4042-9250-1D17B95763F7}" srcOrd="0" destOrd="0" presId="urn:microsoft.com/office/officeart/2005/8/layout/hierarchy2"/>
    <dgm:cxn modelId="{12D665E8-329A-4C58-9177-C614F8FE2E9A}" type="presOf" srcId="{493862B1-D5B8-4711-91A5-A0297C40958E}" destId="{6119D123-0BE4-4961-91BC-EEFD9466B0AB}" srcOrd="1" destOrd="0" presId="urn:microsoft.com/office/officeart/2005/8/layout/hierarchy2"/>
    <dgm:cxn modelId="{CA1A26EA-AF95-4088-880D-555F260527EE}" type="presOf" srcId="{F13FBEC6-16EA-4F71-A34F-BBA5E02DCFF9}" destId="{0E5FBE36-3EB6-41AF-9C4D-390A58C10C16}" srcOrd="0" destOrd="0" presId="urn:microsoft.com/office/officeart/2005/8/layout/hierarchy2"/>
    <dgm:cxn modelId="{94814BEB-AEB2-403E-8BD7-237FA061C5CC}" type="presOf" srcId="{3DF69171-3E3B-48C1-A134-54686F0D3F7F}" destId="{ACC538A0-097F-42B7-A1CB-1DE33209D740}" srcOrd="0" destOrd="0" presId="urn:microsoft.com/office/officeart/2005/8/layout/hierarchy2"/>
    <dgm:cxn modelId="{89479DED-9CA2-4D06-BB94-B3CEF468A42D}" srcId="{1CCC739B-5032-4D68-B864-53D26B219F7B}" destId="{C7D7DDC6-8FAE-469C-89C9-D5D789FDE51C}" srcOrd="1" destOrd="0" parTransId="{17C4583D-66E6-4F36-9AD0-5AB82D2A7A5A}" sibTransId="{80A621BD-9CEE-4EDE-A375-671DA2EE678B}"/>
    <dgm:cxn modelId="{FB9E94F1-648F-4935-AC07-7CB62AED52D5}" type="presOf" srcId="{AB2FD3B5-B870-4C88-A179-3197E64F5B23}" destId="{4CD198D5-54E9-4E6F-957E-F3D0AE78AB0A}" srcOrd="0" destOrd="0" presId="urn:microsoft.com/office/officeart/2005/8/layout/hierarchy2"/>
    <dgm:cxn modelId="{8CE97AF4-FE39-4517-85C3-AECA203BA7AA}" type="presOf" srcId="{65269F46-348F-4649-9268-AAE3A4DD1C55}" destId="{0FF4C777-C941-4E0E-869B-8E337BB1DA9A}" srcOrd="1" destOrd="0" presId="urn:microsoft.com/office/officeart/2005/8/layout/hierarchy2"/>
    <dgm:cxn modelId="{2DDFF4F4-44EA-401E-BD21-717ED6832710}" type="presOf" srcId="{1E59FCC2-F96A-4C10-9B6E-74130489BC5F}" destId="{465FD9CC-869D-45DD-ACAD-92790A344AC5}" srcOrd="1" destOrd="0" presId="urn:microsoft.com/office/officeart/2005/8/layout/hierarchy2"/>
    <dgm:cxn modelId="{77A4E6F5-4FFB-4FDC-986E-D39139710472}" srcId="{521003F0-7923-4E02-BB35-5B1A2F200D1A}" destId="{1CCC739B-5032-4D68-B864-53D26B219F7B}" srcOrd="0" destOrd="0" parTransId="{3A9E7C16-33BD-445D-BFB1-DC302C87E792}" sibTransId="{0A7E45CA-302F-4CD9-915B-7DE468A4BD7D}"/>
    <dgm:cxn modelId="{A2E2E8F5-0C64-4543-A592-C5197CC8E482}" type="presOf" srcId="{9BB961CD-46F6-4720-BD0E-23215993679A}" destId="{295BDFAE-9D8C-4D6A-B59D-08F16E6141BB}" srcOrd="0" destOrd="0" presId="urn:microsoft.com/office/officeart/2005/8/layout/hierarchy2"/>
    <dgm:cxn modelId="{A4C48DF6-5CDF-4E80-9C4A-B62E480E8DD3}" type="presOf" srcId="{67EF8A5E-5D98-496B-9FE3-CF084157837E}" destId="{016EAF92-BEA6-44C8-9277-F951062BEDD9}" srcOrd="0" destOrd="0" presId="urn:microsoft.com/office/officeart/2005/8/layout/hierarchy2"/>
    <dgm:cxn modelId="{EE7DACF6-0296-4029-A315-9EBF29BC88FA}" type="presOf" srcId="{F13FBEC6-16EA-4F71-A34F-BBA5E02DCFF9}" destId="{6DDC3836-2947-4AEE-87AE-40C79BD65A78}" srcOrd="1" destOrd="0" presId="urn:microsoft.com/office/officeart/2005/8/layout/hierarchy2"/>
    <dgm:cxn modelId="{FD495589-EA24-4D9F-9B78-A8F9C67C5779}" type="presParOf" srcId="{763A013B-00C5-4C5F-AFD1-8FE8F5F7CF0F}" destId="{8112CCEB-3A63-4AC1-9475-EB5E0D235B3A}" srcOrd="0" destOrd="0" presId="urn:microsoft.com/office/officeart/2005/8/layout/hierarchy2"/>
    <dgm:cxn modelId="{CBAE0A3A-2653-4961-A30B-487294555435}" type="presParOf" srcId="{8112CCEB-3A63-4AC1-9475-EB5E0D235B3A}" destId="{51DE7A23-1293-475D-90BD-22B6465AD5E6}" srcOrd="0" destOrd="0" presId="urn:microsoft.com/office/officeart/2005/8/layout/hierarchy2"/>
    <dgm:cxn modelId="{5F3F104E-DC66-4442-AD6C-584CCF28AD06}" type="presParOf" srcId="{8112CCEB-3A63-4AC1-9475-EB5E0D235B3A}" destId="{14CDFD8B-08ED-4FA2-9995-216B87D91936}" srcOrd="1" destOrd="0" presId="urn:microsoft.com/office/officeart/2005/8/layout/hierarchy2"/>
    <dgm:cxn modelId="{9445F211-DA7E-4705-8D94-126A45CFBF53}" type="presParOf" srcId="{14CDFD8B-08ED-4FA2-9995-216B87D91936}" destId="{B3F05FE5-0BCD-406D-B278-88ABBD21906F}" srcOrd="0" destOrd="0" presId="urn:microsoft.com/office/officeart/2005/8/layout/hierarchy2"/>
    <dgm:cxn modelId="{7D50828E-CACD-4737-BD47-CC1A046E0B41}" type="presParOf" srcId="{B3F05FE5-0BCD-406D-B278-88ABBD21906F}" destId="{AD464D7D-0C4F-436D-86B4-C8A73E57721D}" srcOrd="0" destOrd="0" presId="urn:microsoft.com/office/officeart/2005/8/layout/hierarchy2"/>
    <dgm:cxn modelId="{0893537A-4BA8-4CCB-B6CE-665F7CD8E86E}" type="presParOf" srcId="{14CDFD8B-08ED-4FA2-9995-216B87D91936}" destId="{3B9B8053-4BCA-4285-98A6-D0F1E9F3A3FA}" srcOrd="1" destOrd="0" presId="urn:microsoft.com/office/officeart/2005/8/layout/hierarchy2"/>
    <dgm:cxn modelId="{F41A6D6C-E827-49DC-A7F1-ED7340385466}" type="presParOf" srcId="{3B9B8053-4BCA-4285-98A6-D0F1E9F3A3FA}" destId="{1357E153-4D30-4347-81D5-AA9F1E230A44}" srcOrd="0" destOrd="0" presId="urn:microsoft.com/office/officeart/2005/8/layout/hierarchy2"/>
    <dgm:cxn modelId="{37DBE5A9-394D-4B6C-8FAF-F222ED64AF5E}" type="presParOf" srcId="{3B9B8053-4BCA-4285-98A6-D0F1E9F3A3FA}" destId="{BF9DF1F9-7FFA-4EF8-9904-4D729C14DB7E}" srcOrd="1" destOrd="0" presId="urn:microsoft.com/office/officeart/2005/8/layout/hierarchy2"/>
    <dgm:cxn modelId="{1E268936-05F7-40E5-9E06-65F208A50337}" type="presParOf" srcId="{BF9DF1F9-7FFA-4EF8-9904-4D729C14DB7E}" destId="{9B0E297F-B14C-4C1E-853F-7E1B78C1BDA8}" srcOrd="0" destOrd="0" presId="urn:microsoft.com/office/officeart/2005/8/layout/hierarchy2"/>
    <dgm:cxn modelId="{95F01518-FDB8-48CD-8EBE-265D1993BF67}" type="presParOf" srcId="{9B0E297F-B14C-4C1E-853F-7E1B78C1BDA8}" destId="{E43E8964-E9D2-4A89-826F-C2B885E6292C}" srcOrd="0" destOrd="0" presId="urn:microsoft.com/office/officeart/2005/8/layout/hierarchy2"/>
    <dgm:cxn modelId="{9EBC5F11-810B-4865-84EC-E19C7DC0F2E7}" type="presParOf" srcId="{BF9DF1F9-7FFA-4EF8-9904-4D729C14DB7E}" destId="{38BE5DF4-F86B-449E-AC73-89DD18A3481A}" srcOrd="1" destOrd="0" presId="urn:microsoft.com/office/officeart/2005/8/layout/hierarchy2"/>
    <dgm:cxn modelId="{1053E839-6D5E-4A04-AEC3-C928F7B3B683}" type="presParOf" srcId="{38BE5DF4-F86B-449E-AC73-89DD18A3481A}" destId="{5441F749-04E4-49F9-84ED-684FBA3683CC}" srcOrd="0" destOrd="0" presId="urn:microsoft.com/office/officeart/2005/8/layout/hierarchy2"/>
    <dgm:cxn modelId="{4D8C043D-C48B-4A46-815E-570181398F2E}" type="presParOf" srcId="{38BE5DF4-F86B-449E-AC73-89DD18A3481A}" destId="{89411A27-46FB-41E9-A678-6D7E1AB885F4}" srcOrd="1" destOrd="0" presId="urn:microsoft.com/office/officeart/2005/8/layout/hierarchy2"/>
    <dgm:cxn modelId="{01390339-2AE0-4255-BA2A-56D20929ECD7}" type="presParOf" srcId="{89411A27-46FB-41E9-A678-6D7E1AB885F4}" destId="{45A01205-FF8B-4673-AC1B-BF61896FAF4E}" srcOrd="0" destOrd="0" presId="urn:microsoft.com/office/officeart/2005/8/layout/hierarchy2"/>
    <dgm:cxn modelId="{4C2C21B2-8C3F-467F-ABF8-C389E38B546F}" type="presParOf" srcId="{45A01205-FF8B-4673-AC1B-BF61896FAF4E}" destId="{0FB35638-5F1B-4B97-9F57-3E193E4353EF}" srcOrd="0" destOrd="0" presId="urn:microsoft.com/office/officeart/2005/8/layout/hierarchy2"/>
    <dgm:cxn modelId="{4E2C9A86-8809-44B7-A23B-06E49BD82197}" type="presParOf" srcId="{89411A27-46FB-41E9-A678-6D7E1AB885F4}" destId="{0575879C-6E02-4694-A64F-E3D5CF762F7C}" srcOrd="1" destOrd="0" presId="urn:microsoft.com/office/officeart/2005/8/layout/hierarchy2"/>
    <dgm:cxn modelId="{8AA0F931-3FDD-4FB2-B76A-BA254C28983E}" type="presParOf" srcId="{0575879C-6E02-4694-A64F-E3D5CF762F7C}" destId="{2938EABF-E798-4BF7-8BB1-16729C1C7BC7}" srcOrd="0" destOrd="0" presId="urn:microsoft.com/office/officeart/2005/8/layout/hierarchy2"/>
    <dgm:cxn modelId="{76220ECE-4F82-4FB4-97B0-5A122A8F731A}" type="presParOf" srcId="{0575879C-6E02-4694-A64F-E3D5CF762F7C}" destId="{6CF05403-7E97-488E-9180-DD34236BD3F1}" srcOrd="1" destOrd="0" presId="urn:microsoft.com/office/officeart/2005/8/layout/hierarchy2"/>
    <dgm:cxn modelId="{078B1216-82AF-43E4-A64B-0A8F085FDE0C}" type="presParOf" srcId="{6CF05403-7E97-488E-9180-DD34236BD3F1}" destId="{FCE0FEED-47CA-49A8-8A22-F35247F19CB9}" srcOrd="0" destOrd="0" presId="urn:microsoft.com/office/officeart/2005/8/layout/hierarchy2"/>
    <dgm:cxn modelId="{8B101AAB-99C9-43D8-B77F-4B7B1F09B634}" type="presParOf" srcId="{FCE0FEED-47CA-49A8-8A22-F35247F19CB9}" destId="{4B63EFC8-C98B-42C9-9A5D-DE0C1406E203}" srcOrd="0" destOrd="0" presId="urn:microsoft.com/office/officeart/2005/8/layout/hierarchy2"/>
    <dgm:cxn modelId="{962E3C67-AAA1-45D1-8B0E-994350AECE8B}" type="presParOf" srcId="{6CF05403-7E97-488E-9180-DD34236BD3F1}" destId="{8AD3AB66-1588-4E27-BBEB-F82E3C8EE77D}" srcOrd="1" destOrd="0" presId="urn:microsoft.com/office/officeart/2005/8/layout/hierarchy2"/>
    <dgm:cxn modelId="{F1EC6D7C-813B-496C-A276-C6DD62BEC9F3}" type="presParOf" srcId="{8AD3AB66-1588-4E27-BBEB-F82E3C8EE77D}" destId="{60064F16-2257-4BBF-9161-7525749F407D}" srcOrd="0" destOrd="0" presId="urn:microsoft.com/office/officeart/2005/8/layout/hierarchy2"/>
    <dgm:cxn modelId="{B58E1970-D327-4056-9B4A-EA5359F869F4}" type="presParOf" srcId="{8AD3AB66-1588-4E27-BBEB-F82E3C8EE77D}" destId="{4F233CF8-9366-4F8F-B736-9606DEC669FC}" srcOrd="1" destOrd="0" presId="urn:microsoft.com/office/officeart/2005/8/layout/hierarchy2"/>
    <dgm:cxn modelId="{9F46DCB5-675C-4F82-B8A7-CFA221259217}" type="presParOf" srcId="{6CF05403-7E97-488E-9180-DD34236BD3F1}" destId="{0E5FBE36-3EB6-41AF-9C4D-390A58C10C16}" srcOrd="2" destOrd="0" presId="urn:microsoft.com/office/officeart/2005/8/layout/hierarchy2"/>
    <dgm:cxn modelId="{D5229BAA-DB57-47E2-9BDA-CDFB34200839}" type="presParOf" srcId="{0E5FBE36-3EB6-41AF-9C4D-390A58C10C16}" destId="{6DDC3836-2947-4AEE-87AE-40C79BD65A78}" srcOrd="0" destOrd="0" presId="urn:microsoft.com/office/officeart/2005/8/layout/hierarchy2"/>
    <dgm:cxn modelId="{E0FA4FE4-D9C1-4FFD-9C6E-3802956FE0B7}" type="presParOf" srcId="{6CF05403-7E97-488E-9180-DD34236BD3F1}" destId="{15DA08FF-4589-4945-98DE-04A9CEED79A5}" srcOrd="3" destOrd="0" presId="urn:microsoft.com/office/officeart/2005/8/layout/hierarchy2"/>
    <dgm:cxn modelId="{88F58348-037E-475B-95C5-28BB97753739}" type="presParOf" srcId="{15DA08FF-4589-4945-98DE-04A9CEED79A5}" destId="{33E5386D-A929-425F-839A-9B417C405846}" srcOrd="0" destOrd="0" presId="urn:microsoft.com/office/officeart/2005/8/layout/hierarchy2"/>
    <dgm:cxn modelId="{13EEEE3F-8852-4B01-A68F-40AF436A8604}" type="presParOf" srcId="{15DA08FF-4589-4945-98DE-04A9CEED79A5}" destId="{8F5DDF44-A60D-4B8B-836B-D050F39547A8}" srcOrd="1" destOrd="0" presId="urn:microsoft.com/office/officeart/2005/8/layout/hierarchy2"/>
    <dgm:cxn modelId="{25B97BA0-3F23-45E9-A890-158FF94B8D7E}" type="presParOf" srcId="{8F5DDF44-A60D-4B8B-836B-D050F39547A8}" destId="{C93CA3EE-B697-4B1B-A28D-208D2DEA8721}" srcOrd="0" destOrd="0" presId="urn:microsoft.com/office/officeart/2005/8/layout/hierarchy2"/>
    <dgm:cxn modelId="{A5545C91-44F3-44D7-BB10-98EDF8B67D65}" type="presParOf" srcId="{C93CA3EE-B697-4B1B-A28D-208D2DEA8721}" destId="{8AE64758-E58B-4C04-B6C3-A47C3C6FFB65}" srcOrd="0" destOrd="0" presId="urn:microsoft.com/office/officeart/2005/8/layout/hierarchy2"/>
    <dgm:cxn modelId="{BD5AAD7A-FE1F-437D-8213-3412265C6B12}" type="presParOf" srcId="{8F5DDF44-A60D-4B8B-836B-D050F39547A8}" destId="{13955D5E-DAB3-41D8-A521-1E80440EC5FE}" srcOrd="1" destOrd="0" presId="urn:microsoft.com/office/officeart/2005/8/layout/hierarchy2"/>
    <dgm:cxn modelId="{55438E4B-5B7B-4F9B-9F97-C2B6539336C1}" type="presParOf" srcId="{13955D5E-DAB3-41D8-A521-1E80440EC5FE}" destId="{3A4096F2-A007-4BF9-8155-63F4A1E7AEF4}" srcOrd="0" destOrd="0" presId="urn:microsoft.com/office/officeart/2005/8/layout/hierarchy2"/>
    <dgm:cxn modelId="{62F4B969-2605-4BD6-99A7-C84F772C7EB5}" type="presParOf" srcId="{13955D5E-DAB3-41D8-A521-1E80440EC5FE}" destId="{A8EA0F52-B04E-4CE6-B4A8-794DEB4DB272}" srcOrd="1" destOrd="0" presId="urn:microsoft.com/office/officeart/2005/8/layout/hierarchy2"/>
    <dgm:cxn modelId="{C6CEA4F5-AA43-4A9A-A143-72B145AFA0F2}" type="presParOf" srcId="{8F5DDF44-A60D-4B8B-836B-D050F39547A8}" destId="{CCBF4917-6EE1-435E-932E-9B4686A5B920}" srcOrd="2" destOrd="0" presId="urn:microsoft.com/office/officeart/2005/8/layout/hierarchy2"/>
    <dgm:cxn modelId="{D56843CA-B906-4961-BC9C-E2A8F0D9908F}" type="presParOf" srcId="{CCBF4917-6EE1-435E-932E-9B4686A5B920}" destId="{88C65768-8EC4-45D0-B2D7-9545F19789A2}" srcOrd="0" destOrd="0" presId="urn:microsoft.com/office/officeart/2005/8/layout/hierarchy2"/>
    <dgm:cxn modelId="{D0E7CE59-FCEE-4C98-B9D9-BCAD138C4706}" type="presParOf" srcId="{8F5DDF44-A60D-4B8B-836B-D050F39547A8}" destId="{E4012236-ABA1-4334-B8C0-F43279B27C40}" srcOrd="3" destOrd="0" presId="urn:microsoft.com/office/officeart/2005/8/layout/hierarchy2"/>
    <dgm:cxn modelId="{775EF1C1-3124-4000-94D3-13284128688D}" type="presParOf" srcId="{E4012236-ABA1-4334-B8C0-F43279B27C40}" destId="{ABC74F24-9351-484E-BBBC-903F3CB3895F}" srcOrd="0" destOrd="0" presId="urn:microsoft.com/office/officeart/2005/8/layout/hierarchy2"/>
    <dgm:cxn modelId="{FCE2139E-3527-4A06-B84A-E7B031E599B6}" type="presParOf" srcId="{E4012236-ABA1-4334-B8C0-F43279B27C40}" destId="{111EF853-3C4F-42A9-A83C-327548FF7BA8}" srcOrd="1" destOrd="0" presId="urn:microsoft.com/office/officeart/2005/8/layout/hierarchy2"/>
    <dgm:cxn modelId="{5CD4FBA8-09C9-4CB0-87E8-230C231E0DE3}" type="presParOf" srcId="{14CDFD8B-08ED-4FA2-9995-216B87D91936}" destId="{ACC538A0-097F-42B7-A1CB-1DE33209D740}" srcOrd="2" destOrd="0" presId="urn:microsoft.com/office/officeart/2005/8/layout/hierarchy2"/>
    <dgm:cxn modelId="{BE8B8898-AADD-4735-AB28-77D10A5AC4A5}" type="presParOf" srcId="{ACC538A0-097F-42B7-A1CB-1DE33209D740}" destId="{717CB42E-C660-488A-BBF5-5A7FAA42B2D0}" srcOrd="0" destOrd="0" presId="urn:microsoft.com/office/officeart/2005/8/layout/hierarchy2"/>
    <dgm:cxn modelId="{A52944E6-259C-4815-BE0E-7E3E1625DC40}" type="presParOf" srcId="{14CDFD8B-08ED-4FA2-9995-216B87D91936}" destId="{603CDEAA-DA97-4A90-9C30-6C3CBA52DEA9}" srcOrd="3" destOrd="0" presId="urn:microsoft.com/office/officeart/2005/8/layout/hierarchy2"/>
    <dgm:cxn modelId="{8B672C55-C5EE-4279-842D-70FBD5992E4C}" type="presParOf" srcId="{603CDEAA-DA97-4A90-9C30-6C3CBA52DEA9}" destId="{A16E7F62-391A-47A2-B068-1B28ED0F4769}" srcOrd="0" destOrd="0" presId="urn:microsoft.com/office/officeart/2005/8/layout/hierarchy2"/>
    <dgm:cxn modelId="{DA2398C0-577E-46C3-A770-FADBB042E674}" type="presParOf" srcId="{603CDEAA-DA97-4A90-9C30-6C3CBA52DEA9}" destId="{FBDE1CEC-920D-45D7-9056-2071B5FABB4C}" srcOrd="1" destOrd="0" presId="urn:microsoft.com/office/officeart/2005/8/layout/hierarchy2"/>
    <dgm:cxn modelId="{9BD9B2D9-D225-4FC3-AAC4-A21AC9E7DBFD}" type="presParOf" srcId="{FBDE1CEC-920D-45D7-9056-2071B5FABB4C}" destId="{43B2BD4E-C3C8-424F-B3A6-F066F9C51FBF}" srcOrd="0" destOrd="0" presId="urn:microsoft.com/office/officeart/2005/8/layout/hierarchy2"/>
    <dgm:cxn modelId="{9CCCBBFF-02DA-41E6-9BDB-678A58B11FD5}" type="presParOf" srcId="{43B2BD4E-C3C8-424F-B3A6-F066F9C51FBF}" destId="{F7AE25DE-3FFA-4497-87A5-49DC5F988B33}" srcOrd="0" destOrd="0" presId="urn:microsoft.com/office/officeart/2005/8/layout/hierarchy2"/>
    <dgm:cxn modelId="{017D948A-F2D1-487C-AD7B-999CE35F8BFC}" type="presParOf" srcId="{FBDE1CEC-920D-45D7-9056-2071B5FABB4C}" destId="{52170381-9E6E-49B6-8F65-875ACE72B8D5}" srcOrd="1" destOrd="0" presId="urn:microsoft.com/office/officeart/2005/8/layout/hierarchy2"/>
    <dgm:cxn modelId="{57F1F1CB-E057-41F0-99AE-97479E6F9492}" type="presParOf" srcId="{52170381-9E6E-49B6-8F65-875ACE72B8D5}" destId="{FB54A9D5-D506-45A6-A3AF-CF5A926CFE70}" srcOrd="0" destOrd="0" presId="urn:microsoft.com/office/officeart/2005/8/layout/hierarchy2"/>
    <dgm:cxn modelId="{E11EC987-935A-410B-8595-DD3A2F89519E}" type="presParOf" srcId="{52170381-9E6E-49B6-8F65-875ACE72B8D5}" destId="{A403B844-C7C6-4CBB-AB76-36D2788ECB9E}" srcOrd="1" destOrd="0" presId="urn:microsoft.com/office/officeart/2005/8/layout/hierarchy2"/>
    <dgm:cxn modelId="{3F4B89A0-A477-4185-A301-77CE3725B347}" type="presParOf" srcId="{A403B844-C7C6-4CBB-AB76-36D2788ECB9E}" destId="{CE585668-7E40-4D7B-AD58-43CF29A58C23}" srcOrd="0" destOrd="0" presId="urn:microsoft.com/office/officeart/2005/8/layout/hierarchy2"/>
    <dgm:cxn modelId="{2DC686E7-2D1C-4E0E-B120-858290E79B9B}" type="presParOf" srcId="{CE585668-7E40-4D7B-AD58-43CF29A58C23}" destId="{335FEF4A-49E2-4FFC-979E-B06DF9E29C74}" srcOrd="0" destOrd="0" presId="urn:microsoft.com/office/officeart/2005/8/layout/hierarchy2"/>
    <dgm:cxn modelId="{9A4D7230-00FD-4556-9198-7EE2DDDD633E}" type="presParOf" srcId="{A403B844-C7C6-4CBB-AB76-36D2788ECB9E}" destId="{78A7208B-FB41-438C-BF42-579B539DCF4B}" srcOrd="1" destOrd="0" presId="urn:microsoft.com/office/officeart/2005/8/layout/hierarchy2"/>
    <dgm:cxn modelId="{B8DE78CB-9737-4B39-ADD1-C5AE4093780A}" type="presParOf" srcId="{78A7208B-FB41-438C-BF42-579B539DCF4B}" destId="{0A4C00A4-1109-4589-9E28-B13B42D13CD5}" srcOrd="0" destOrd="0" presId="urn:microsoft.com/office/officeart/2005/8/layout/hierarchy2"/>
    <dgm:cxn modelId="{09320030-07AC-492B-A433-67592BD8AEB1}" type="presParOf" srcId="{78A7208B-FB41-438C-BF42-579B539DCF4B}" destId="{505B3711-A71A-43E8-B4B8-96FD077262E8}" srcOrd="1" destOrd="0" presId="urn:microsoft.com/office/officeart/2005/8/layout/hierarchy2"/>
    <dgm:cxn modelId="{AB0249C8-886E-4A6E-9B58-F67E0499BB5F}" type="presParOf" srcId="{505B3711-A71A-43E8-B4B8-96FD077262E8}" destId="{305DC0FA-E2F4-4B61-8876-6560DC04A734}" srcOrd="0" destOrd="0" presId="urn:microsoft.com/office/officeart/2005/8/layout/hierarchy2"/>
    <dgm:cxn modelId="{C2502E61-2AD8-4857-A36F-92D750A068DB}" type="presParOf" srcId="{305DC0FA-E2F4-4B61-8876-6560DC04A734}" destId="{77BD9B62-D646-49BA-9B5F-7F5C836869E9}" srcOrd="0" destOrd="0" presId="urn:microsoft.com/office/officeart/2005/8/layout/hierarchy2"/>
    <dgm:cxn modelId="{105FA81D-5F38-4ABF-A465-42CAC199895D}" type="presParOf" srcId="{505B3711-A71A-43E8-B4B8-96FD077262E8}" destId="{D3D06BD8-6587-4EFF-BBCB-639F7EB40B90}" srcOrd="1" destOrd="0" presId="urn:microsoft.com/office/officeart/2005/8/layout/hierarchy2"/>
    <dgm:cxn modelId="{F3590AE5-1363-47EC-A066-111660E64021}" type="presParOf" srcId="{D3D06BD8-6587-4EFF-BBCB-639F7EB40B90}" destId="{8771A1C6-6F2D-42EC-AFC3-9D5739F60A4C}" srcOrd="0" destOrd="0" presId="urn:microsoft.com/office/officeart/2005/8/layout/hierarchy2"/>
    <dgm:cxn modelId="{1E8ADBB3-F295-4778-9F00-4277CFB569E1}" type="presParOf" srcId="{D3D06BD8-6587-4EFF-BBCB-639F7EB40B90}" destId="{D7D23ED4-B0EB-4E5B-912C-850338B00F7B}" srcOrd="1" destOrd="0" presId="urn:microsoft.com/office/officeart/2005/8/layout/hierarchy2"/>
    <dgm:cxn modelId="{2D7E3ECC-57E1-48C1-915A-ECD5A00529CC}" type="presParOf" srcId="{D7D23ED4-B0EB-4E5B-912C-850338B00F7B}" destId="{3570873D-5A7E-4E88-8ED4-DF629A30F12A}" srcOrd="0" destOrd="0" presId="urn:microsoft.com/office/officeart/2005/8/layout/hierarchy2"/>
    <dgm:cxn modelId="{3B47D961-450C-4684-99AD-9CB02BBF5454}" type="presParOf" srcId="{3570873D-5A7E-4E88-8ED4-DF629A30F12A}" destId="{465FD9CC-869D-45DD-ACAD-92790A344AC5}" srcOrd="0" destOrd="0" presId="urn:microsoft.com/office/officeart/2005/8/layout/hierarchy2"/>
    <dgm:cxn modelId="{BE56666A-0E53-4D58-8779-5B21434B4785}" type="presParOf" srcId="{D7D23ED4-B0EB-4E5B-912C-850338B00F7B}" destId="{99B3C9E9-C54D-4A2E-B467-EDAF83D3A7A2}" srcOrd="1" destOrd="0" presId="urn:microsoft.com/office/officeart/2005/8/layout/hierarchy2"/>
    <dgm:cxn modelId="{335D5A19-64FF-4F7D-BC9E-51CEBFC8CB3D}" type="presParOf" srcId="{99B3C9E9-C54D-4A2E-B467-EDAF83D3A7A2}" destId="{B84A3FF7-EDAA-4D1A-BA6F-995C7D190976}" srcOrd="0" destOrd="0" presId="urn:microsoft.com/office/officeart/2005/8/layout/hierarchy2"/>
    <dgm:cxn modelId="{A2F8FB27-041A-4271-9140-2A5555CECE14}" type="presParOf" srcId="{99B3C9E9-C54D-4A2E-B467-EDAF83D3A7A2}" destId="{68769EB3-5C93-42ED-8944-D69A6BF1606D}" srcOrd="1" destOrd="0" presId="urn:microsoft.com/office/officeart/2005/8/layout/hierarchy2"/>
    <dgm:cxn modelId="{E857E844-985E-4406-A811-EB0D6F0FD170}" type="presParOf" srcId="{D7D23ED4-B0EB-4E5B-912C-850338B00F7B}" destId="{DA592E1C-1974-496C-9831-4DB5A8503F4D}" srcOrd="2" destOrd="0" presId="urn:microsoft.com/office/officeart/2005/8/layout/hierarchy2"/>
    <dgm:cxn modelId="{2B9A3E51-8789-4A8D-992E-9D34408C3977}" type="presParOf" srcId="{DA592E1C-1974-496C-9831-4DB5A8503F4D}" destId="{98AD34E1-BA93-4F26-9C73-F89AE75BAF6D}" srcOrd="0" destOrd="0" presId="urn:microsoft.com/office/officeart/2005/8/layout/hierarchy2"/>
    <dgm:cxn modelId="{3AC46FE6-22A2-4E97-97A9-377F34CD1B74}" type="presParOf" srcId="{D7D23ED4-B0EB-4E5B-912C-850338B00F7B}" destId="{163AC37B-BCEF-43E2-873F-D976FE29A5BD}" srcOrd="3" destOrd="0" presId="urn:microsoft.com/office/officeart/2005/8/layout/hierarchy2"/>
    <dgm:cxn modelId="{201187F1-9E99-4657-A4BE-104E40013043}" type="presParOf" srcId="{163AC37B-BCEF-43E2-873F-D976FE29A5BD}" destId="{39C775F7-08F4-4D76-9E57-B2303FA78397}" srcOrd="0" destOrd="0" presId="urn:microsoft.com/office/officeart/2005/8/layout/hierarchy2"/>
    <dgm:cxn modelId="{A3E3BBE0-06C7-4B69-99C8-E8A96F2DC3B3}" type="presParOf" srcId="{163AC37B-BCEF-43E2-873F-D976FE29A5BD}" destId="{861F6E71-B326-411B-8589-7D4F1625F5F5}" srcOrd="1" destOrd="0" presId="urn:microsoft.com/office/officeart/2005/8/layout/hierarchy2"/>
    <dgm:cxn modelId="{C1771C02-722F-4CB5-AA27-77089C291B92}" type="presParOf" srcId="{861F6E71-B326-411B-8589-7D4F1625F5F5}" destId="{D36AF722-4092-44D7-AAA9-04D23FC54AF1}" srcOrd="0" destOrd="0" presId="urn:microsoft.com/office/officeart/2005/8/layout/hierarchy2"/>
    <dgm:cxn modelId="{984412E5-84C0-4294-8FD2-94EB4271C545}" type="presParOf" srcId="{D36AF722-4092-44D7-AAA9-04D23FC54AF1}" destId="{6119D123-0BE4-4961-91BC-EEFD9466B0AB}" srcOrd="0" destOrd="0" presId="urn:microsoft.com/office/officeart/2005/8/layout/hierarchy2"/>
    <dgm:cxn modelId="{D9E5D5D1-709F-405C-B2EE-0FA01DB7567C}" type="presParOf" srcId="{861F6E71-B326-411B-8589-7D4F1625F5F5}" destId="{75B093D1-07C5-4FDA-8132-DE261BEE9FBD}" srcOrd="1" destOrd="0" presId="urn:microsoft.com/office/officeart/2005/8/layout/hierarchy2"/>
    <dgm:cxn modelId="{DC5F63C7-360E-4E57-8613-EC9CC65D3164}" type="presParOf" srcId="{75B093D1-07C5-4FDA-8132-DE261BEE9FBD}" destId="{87E844CB-4278-45EA-A643-0AE6A0048058}" srcOrd="0" destOrd="0" presId="urn:microsoft.com/office/officeart/2005/8/layout/hierarchy2"/>
    <dgm:cxn modelId="{FC1F14A5-273F-483D-81ED-90B21D20F848}" type="presParOf" srcId="{75B093D1-07C5-4FDA-8132-DE261BEE9FBD}" destId="{60DD7F8E-4CFD-4FB6-8C8C-E9204F3BF18F}" srcOrd="1" destOrd="0" presId="urn:microsoft.com/office/officeart/2005/8/layout/hierarchy2"/>
    <dgm:cxn modelId="{14A019A7-786A-43C5-A48A-AA26BABB8A25}" type="presParOf" srcId="{861F6E71-B326-411B-8589-7D4F1625F5F5}" destId="{D44BF998-03F4-4545-91DA-92949B6FCD5F}" srcOrd="2" destOrd="0" presId="urn:microsoft.com/office/officeart/2005/8/layout/hierarchy2"/>
    <dgm:cxn modelId="{CDA1BCEC-C20E-4875-BE6D-AA8F652D6F93}" type="presParOf" srcId="{D44BF998-03F4-4545-91DA-92949B6FCD5F}" destId="{6DBF8A4C-3B30-4DE1-B649-EB0509C1FF58}" srcOrd="0" destOrd="0" presId="urn:microsoft.com/office/officeart/2005/8/layout/hierarchy2"/>
    <dgm:cxn modelId="{A2094439-9720-4D9E-B07B-B64D79E2AFA5}" type="presParOf" srcId="{861F6E71-B326-411B-8589-7D4F1625F5F5}" destId="{EC799992-652A-4B97-9908-71EFDB6D024C}" srcOrd="3" destOrd="0" presId="urn:microsoft.com/office/officeart/2005/8/layout/hierarchy2"/>
    <dgm:cxn modelId="{FF48B777-6F46-46AF-94C4-D1684064E1BB}" type="presParOf" srcId="{EC799992-652A-4B97-9908-71EFDB6D024C}" destId="{188FBDDF-929E-4144-B690-BBC7997594E9}" srcOrd="0" destOrd="0" presId="urn:microsoft.com/office/officeart/2005/8/layout/hierarchy2"/>
    <dgm:cxn modelId="{4E578FDA-72F0-4723-B030-F61CE0B24AAF}" type="presParOf" srcId="{EC799992-652A-4B97-9908-71EFDB6D024C}" destId="{F25D18AF-2945-4863-9740-FD45D2B25189}" srcOrd="1" destOrd="0" presId="urn:microsoft.com/office/officeart/2005/8/layout/hierarchy2"/>
    <dgm:cxn modelId="{E668AA91-13AC-4E06-AB3C-02EC6359B561}" type="presParOf" srcId="{A403B844-C7C6-4CBB-AB76-36D2788ECB9E}" destId="{EE25C92D-C1ED-4D0E-9CCD-509C3FD3E6A9}" srcOrd="2" destOrd="0" presId="urn:microsoft.com/office/officeart/2005/8/layout/hierarchy2"/>
    <dgm:cxn modelId="{EF41E37C-6E5D-4DE1-B01F-9C8E62CA60A8}" type="presParOf" srcId="{EE25C92D-C1ED-4D0E-9CCD-509C3FD3E6A9}" destId="{0F39A1A1-83F8-48E2-95E3-3219EC19E639}" srcOrd="0" destOrd="0" presId="urn:microsoft.com/office/officeart/2005/8/layout/hierarchy2"/>
    <dgm:cxn modelId="{1B7D64EA-B16C-4C02-8BD3-4017CAC78236}" type="presParOf" srcId="{A403B844-C7C6-4CBB-AB76-36D2788ECB9E}" destId="{FD9B1703-1635-453D-BB6F-F7D647987006}" srcOrd="3" destOrd="0" presId="urn:microsoft.com/office/officeart/2005/8/layout/hierarchy2"/>
    <dgm:cxn modelId="{396F9492-169C-426B-B9CD-D96EABB5F72A}" type="presParOf" srcId="{FD9B1703-1635-453D-BB6F-F7D647987006}" destId="{79B83FB2-57E2-41B7-B070-ED7683B0CDEA}" srcOrd="0" destOrd="0" presId="urn:microsoft.com/office/officeart/2005/8/layout/hierarchy2"/>
    <dgm:cxn modelId="{305081D1-C599-496F-8314-9EF0E47A4E10}" type="presParOf" srcId="{FD9B1703-1635-453D-BB6F-F7D647987006}" destId="{5F0F1FEA-CE25-4197-95B9-5DC11132B1C4}" srcOrd="1" destOrd="0" presId="urn:microsoft.com/office/officeart/2005/8/layout/hierarchy2"/>
    <dgm:cxn modelId="{CC6F862C-DC7B-4770-AE31-BDE2E1ACE882}" type="presParOf" srcId="{5F0F1FEA-CE25-4197-95B9-5DC11132B1C4}" destId="{583C2991-17D4-461E-89A6-0647621BC40A}" srcOrd="0" destOrd="0" presId="urn:microsoft.com/office/officeart/2005/8/layout/hierarchy2"/>
    <dgm:cxn modelId="{33844A00-360A-492E-AC38-D62F146EDAFA}" type="presParOf" srcId="{583C2991-17D4-461E-89A6-0647621BC40A}" destId="{7DC3C7F6-1D41-4FBD-B1F3-B06B74FD1E19}" srcOrd="0" destOrd="0" presId="urn:microsoft.com/office/officeart/2005/8/layout/hierarchy2"/>
    <dgm:cxn modelId="{248ADB82-C09C-4BFE-BAA8-101236785B94}" type="presParOf" srcId="{5F0F1FEA-CE25-4197-95B9-5DC11132B1C4}" destId="{04448215-DDA8-4CCC-A0C5-BC7626E8FE9A}" srcOrd="1" destOrd="0" presId="urn:microsoft.com/office/officeart/2005/8/layout/hierarchy2"/>
    <dgm:cxn modelId="{6300A0AD-453A-48B9-8F19-80A9311CE037}" type="presParOf" srcId="{04448215-DDA8-4CCC-A0C5-BC7626E8FE9A}" destId="{B45F5D21-8132-4528-88BD-C0FAA06189FB}" srcOrd="0" destOrd="0" presId="urn:microsoft.com/office/officeart/2005/8/layout/hierarchy2"/>
    <dgm:cxn modelId="{5CA77199-09DB-418E-9A5D-20780EFEC700}" type="presParOf" srcId="{04448215-DDA8-4CCC-A0C5-BC7626E8FE9A}" destId="{E42304AF-4301-439E-AF65-D3B24B7A2787}" srcOrd="1" destOrd="0" presId="urn:microsoft.com/office/officeart/2005/8/layout/hierarchy2"/>
    <dgm:cxn modelId="{E3C8C7BB-9DED-4849-926E-C50797AE7138}" type="presParOf" srcId="{E42304AF-4301-439E-AF65-D3B24B7A2787}" destId="{334E3AFE-93B8-4AD6-AE64-1DD5076AEAAD}" srcOrd="0" destOrd="0" presId="urn:microsoft.com/office/officeart/2005/8/layout/hierarchy2"/>
    <dgm:cxn modelId="{747C9A64-70C0-4129-BD2D-073D79C269F4}" type="presParOf" srcId="{334E3AFE-93B8-4AD6-AE64-1DD5076AEAAD}" destId="{AB41DFFD-A2C7-45BA-AFE0-81131257FBD5}" srcOrd="0" destOrd="0" presId="urn:microsoft.com/office/officeart/2005/8/layout/hierarchy2"/>
    <dgm:cxn modelId="{BC1EC3CF-33EC-477D-956B-AE91440B387C}" type="presParOf" srcId="{E42304AF-4301-439E-AF65-D3B24B7A2787}" destId="{5F267CC1-F2C2-4818-BD11-1FFC08E9EBF3}" srcOrd="1" destOrd="0" presId="urn:microsoft.com/office/officeart/2005/8/layout/hierarchy2"/>
    <dgm:cxn modelId="{EE7DD65E-1C93-4C6D-A0A1-AC1540F33BA6}" type="presParOf" srcId="{5F267CC1-F2C2-4818-BD11-1FFC08E9EBF3}" destId="{016EAF92-BEA6-44C8-9277-F951062BEDD9}" srcOrd="0" destOrd="0" presId="urn:microsoft.com/office/officeart/2005/8/layout/hierarchy2"/>
    <dgm:cxn modelId="{509904CC-256B-4884-9F7E-888D3E325153}" type="presParOf" srcId="{5F267CC1-F2C2-4818-BD11-1FFC08E9EBF3}" destId="{E04FDEE0-F77A-42D4-BD89-82F3DA6D07F7}" srcOrd="1" destOrd="0" presId="urn:microsoft.com/office/officeart/2005/8/layout/hierarchy2"/>
    <dgm:cxn modelId="{EAF73F7F-7FD0-4BAC-86BF-B59710BF4420}" type="presParOf" srcId="{E04FDEE0-F77A-42D4-BD89-82F3DA6D07F7}" destId="{F9AECA6A-EA35-421A-B369-2B8CF6C6A21B}" srcOrd="0" destOrd="0" presId="urn:microsoft.com/office/officeart/2005/8/layout/hierarchy2"/>
    <dgm:cxn modelId="{A8122024-2262-4848-BE1D-D775C8E6A49B}" type="presParOf" srcId="{F9AECA6A-EA35-421A-B369-2B8CF6C6A21B}" destId="{615C13FA-8798-4706-818C-3FD2DDF9783F}" srcOrd="0" destOrd="0" presId="urn:microsoft.com/office/officeart/2005/8/layout/hierarchy2"/>
    <dgm:cxn modelId="{F593438F-2279-4AC3-85CF-15C8C2D53376}" type="presParOf" srcId="{E04FDEE0-F77A-42D4-BD89-82F3DA6D07F7}" destId="{F9145CBE-2B8B-46FC-9FBF-5041355FF0C0}" srcOrd="1" destOrd="0" presId="urn:microsoft.com/office/officeart/2005/8/layout/hierarchy2"/>
    <dgm:cxn modelId="{275521CB-8202-49FC-BE29-4720701F2496}" type="presParOf" srcId="{F9145CBE-2B8B-46FC-9FBF-5041355FF0C0}" destId="{3A56D181-0A73-4A0A-A0B5-CE8E524FA27E}" srcOrd="0" destOrd="0" presId="urn:microsoft.com/office/officeart/2005/8/layout/hierarchy2"/>
    <dgm:cxn modelId="{27EB78AF-93B7-491C-8ACA-00650EC0E2D0}" type="presParOf" srcId="{F9145CBE-2B8B-46FC-9FBF-5041355FF0C0}" destId="{19AFAC23-E3C2-4903-9297-39A68BA5954A}" srcOrd="1" destOrd="0" presId="urn:microsoft.com/office/officeart/2005/8/layout/hierarchy2"/>
    <dgm:cxn modelId="{1700BE0D-3F63-44AC-B283-D343DDFE3EAB}" type="presParOf" srcId="{E04FDEE0-F77A-42D4-BD89-82F3DA6D07F7}" destId="{4CD198D5-54E9-4E6F-957E-F3D0AE78AB0A}" srcOrd="2" destOrd="0" presId="urn:microsoft.com/office/officeart/2005/8/layout/hierarchy2"/>
    <dgm:cxn modelId="{4FD5C335-79C1-4946-835D-026C4EECCDEF}" type="presParOf" srcId="{4CD198D5-54E9-4E6F-957E-F3D0AE78AB0A}" destId="{2CCAD8D8-87FB-477D-906B-264919AC7EA1}" srcOrd="0" destOrd="0" presId="urn:microsoft.com/office/officeart/2005/8/layout/hierarchy2"/>
    <dgm:cxn modelId="{219D4278-98F7-4C52-B9E9-77C2DB86BF67}" type="presParOf" srcId="{E04FDEE0-F77A-42D4-BD89-82F3DA6D07F7}" destId="{6D5CD1EB-0AB4-4E4A-8D45-697EFC2C403C}" srcOrd="3" destOrd="0" presId="urn:microsoft.com/office/officeart/2005/8/layout/hierarchy2"/>
    <dgm:cxn modelId="{409E7AF3-F176-4A9B-B6A2-022ED5CB3A29}" type="presParOf" srcId="{6D5CD1EB-0AB4-4E4A-8D45-697EFC2C403C}" destId="{301057BA-7260-441D-956D-15C0D95BCC31}" srcOrd="0" destOrd="0" presId="urn:microsoft.com/office/officeart/2005/8/layout/hierarchy2"/>
    <dgm:cxn modelId="{BF9DA63B-5CBD-4563-9A87-9A69C4B465F7}" type="presParOf" srcId="{6D5CD1EB-0AB4-4E4A-8D45-697EFC2C403C}" destId="{D73DDA71-3D86-4BD4-8D83-8966B6771063}" srcOrd="1" destOrd="0" presId="urn:microsoft.com/office/officeart/2005/8/layout/hierarchy2"/>
    <dgm:cxn modelId="{0BA07811-0EFB-4A15-9638-70DD36EAB8D8}" type="presParOf" srcId="{E42304AF-4301-439E-AF65-D3B24B7A2787}" destId="{B6353268-6C60-4CA0-B08B-FEE8BE78F49F}" srcOrd="2" destOrd="0" presId="urn:microsoft.com/office/officeart/2005/8/layout/hierarchy2"/>
    <dgm:cxn modelId="{42632567-78F7-456E-8208-8BBA5AB2BCAF}" type="presParOf" srcId="{B6353268-6C60-4CA0-B08B-FEE8BE78F49F}" destId="{1E0AC5AB-B723-4E27-BE6E-FA9BD6B2808A}" srcOrd="0" destOrd="0" presId="urn:microsoft.com/office/officeart/2005/8/layout/hierarchy2"/>
    <dgm:cxn modelId="{463F21A0-7B29-4934-B137-B6F8ACDA1A65}" type="presParOf" srcId="{E42304AF-4301-439E-AF65-D3B24B7A2787}" destId="{957F39B2-D2CB-4BC0-9523-DABDC02BCE30}" srcOrd="3" destOrd="0" presId="urn:microsoft.com/office/officeart/2005/8/layout/hierarchy2"/>
    <dgm:cxn modelId="{D3BF08EE-1ECF-429A-875C-18803BE06276}" type="presParOf" srcId="{957F39B2-D2CB-4BC0-9523-DABDC02BCE30}" destId="{1AFD0CA0-29BC-4F8E-A2FF-F55CBACBE227}" srcOrd="0" destOrd="0" presId="urn:microsoft.com/office/officeart/2005/8/layout/hierarchy2"/>
    <dgm:cxn modelId="{8BF685AD-4415-4154-B790-1D7BF0148C63}" type="presParOf" srcId="{957F39B2-D2CB-4BC0-9523-DABDC02BCE30}" destId="{396B8079-63CF-442B-ADF5-15FFC9D322AF}" srcOrd="1" destOrd="0" presId="urn:microsoft.com/office/officeart/2005/8/layout/hierarchy2"/>
    <dgm:cxn modelId="{6F74B611-2FDE-4C43-B074-577D17818699}" type="presParOf" srcId="{FBDE1CEC-920D-45D7-9056-2071B5FABB4C}" destId="{3D31F299-D674-4D3C-8BF5-D2149F22B285}" srcOrd="2" destOrd="0" presId="urn:microsoft.com/office/officeart/2005/8/layout/hierarchy2"/>
    <dgm:cxn modelId="{2A72FC90-23E2-4733-96C6-B96D2192B869}" type="presParOf" srcId="{3D31F299-D674-4D3C-8BF5-D2149F22B285}" destId="{0FF4C777-C941-4E0E-869B-8E337BB1DA9A}" srcOrd="0" destOrd="0" presId="urn:microsoft.com/office/officeart/2005/8/layout/hierarchy2"/>
    <dgm:cxn modelId="{D1176DE8-3F20-405C-A762-9FAAC7942F2A}" type="presParOf" srcId="{FBDE1CEC-920D-45D7-9056-2071B5FABB4C}" destId="{772D36B3-51D8-4915-B17E-7B5DA26AEC0C}" srcOrd="3" destOrd="0" presId="urn:microsoft.com/office/officeart/2005/8/layout/hierarchy2"/>
    <dgm:cxn modelId="{8710E92E-C325-4064-B577-C09C788CDAFB}" type="presParOf" srcId="{772D36B3-51D8-4915-B17E-7B5DA26AEC0C}" destId="{91501377-499A-4FC7-B190-407D7066AAFC}" srcOrd="0" destOrd="0" presId="urn:microsoft.com/office/officeart/2005/8/layout/hierarchy2"/>
    <dgm:cxn modelId="{64D295FC-CA49-4974-BAA6-125564A4485B}" type="presParOf" srcId="{772D36B3-51D8-4915-B17E-7B5DA26AEC0C}" destId="{F8E942CA-A7ED-46F0-913A-80830FF0F8D6}" srcOrd="1" destOrd="0" presId="urn:microsoft.com/office/officeart/2005/8/layout/hierarchy2"/>
    <dgm:cxn modelId="{8182028A-F8F4-404C-AC77-FD30FDCB0F0D}" type="presParOf" srcId="{F8E942CA-A7ED-46F0-913A-80830FF0F8D6}" destId="{700A6AD8-053C-43C7-BB19-B2C8B49F38CB}" srcOrd="0" destOrd="0" presId="urn:microsoft.com/office/officeart/2005/8/layout/hierarchy2"/>
    <dgm:cxn modelId="{5C595F96-F0B1-47D4-A654-276156CD79CE}" type="presParOf" srcId="{700A6AD8-053C-43C7-BB19-B2C8B49F38CB}" destId="{4A83FFCE-7270-49CB-91FF-6387A7EE0B6A}" srcOrd="0" destOrd="0" presId="urn:microsoft.com/office/officeart/2005/8/layout/hierarchy2"/>
    <dgm:cxn modelId="{81498DDB-DDBE-4730-BA94-C9C848E2C492}" type="presParOf" srcId="{F8E942CA-A7ED-46F0-913A-80830FF0F8D6}" destId="{B29FBAC9-5D3A-4377-A074-2FF9A97D8456}" srcOrd="1" destOrd="0" presId="urn:microsoft.com/office/officeart/2005/8/layout/hierarchy2"/>
    <dgm:cxn modelId="{ABDD4A63-8825-42A3-BBEF-EE23494BBD2A}" type="presParOf" srcId="{B29FBAC9-5D3A-4377-A074-2FF9A97D8456}" destId="{87F41C88-5640-4AB6-AF68-23605F8A051D}" srcOrd="0" destOrd="0" presId="urn:microsoft.com/office/officeart/2005/8/layout/hierarchy2"/>
    <dgm:cxn modelId="{0E8A3FFB-C7B0-43DF-80C3-FCC07C15BFF9}" type="presParOf" srcId="{B29FBAC9-5D3A-4377-A074-2FF9A97D8456}" destId="{94705923-8A9F-4BC0-8BAB-F4A34777F4C1}" srcOrd="1" destOrd="0" presId="urn:microsoft.com/office/officeart/2005/8/layout/hierarchy2"/>
    <dgm:cxn modelId="{C9D3BD18-2020-4AC3-B3F4-F6B31136F721}" type="presParOf" srcId="{94705923-8A9F-4BC0-8BAB-F4A34777F4C1}" destId="{46254BE3-674B-431B-BCD9-9AF3AB60BE0F}" srcOrd="0" destOrd="0" presId="urn:microsoft.com/office/officeart/2005/8/layout/hierarchy2"/>
    <dgm:cxn modelId="{E4DA09FA-0496-4EBC-B63F-A949F1A83AEC}" type="presParOf" srcId="{46254BE3-674B-431B-BCD9-9AF3AB60BE0F}" destId="{0F4FE538-3F60-4F59-998F-ADDEEDAC5CEB}" srcOrd="0" destOrd="0" presId="urn:microsoft.com/office/officeart/2005/8/layout/hierarchy2"/>
    <dgm:cxn modelId="{88377B7E-0AD4-4D2F-8922-9044A552D2E1}" type="presParOf" srcId="{94705923-8A9F-4BC0-8BAB-F4A34777F4C1}" destId="{56A96948-A4C4-4C67-B82A-9B4F621AE203}" srcOrd="1" destOrd="0" presId="urn:microsoft.com/office/officeart/2005/8/layout/hierarchy2"/>
    <dgm:cxn modelId="{BF77CD16-F23B-461F-BDCB-E827CB210360}" type="presParOf" srcId="{56A96948-A4C4-4C67-B82A-9B4F621AE203}" destId="{22F3B1BA-D13C-4DA7-A23D-BD500348C0DD}" srcOrd="0" destOrd="0" presId="urn:microsoft.com/office/officeart/2005/8/layout/hierarchy2"/>
    <dgm:cxn modelId="{AB5D2E65-B071-4FD8-A580-DAC0278306C0}" type="presParOf" srcId="{56A96948-A4C4-4C67-B82A-9B4F621AE203}" destId="{1E0D1D4B-2F48-448A-A338-B3C8F5688BE2}" srcOrd="1" destOrd="0" presId="urn:microsoft.com/office/officeart/2005/8/layout/hierarchy2"/>
    <dgm:cxn modelId="{C3AE7755-478E-45F9-96D8-1ACB8CEA767C}" type="presParOf" srcId="{1E0D1D4B-2F48-448A-A338-B3C8F5688BE2}" destId="{FEE571CA-C4C5-4425-BF3C-C95B8A2BE65D}" srcOrd="0" destOrd="0" presId="urn:microsoft.com/office/officeart/2005/8/layout/hierarchy2"/>
    <dgm:cxn modelId="{2955034A-51FB-4C2F-B002-16F757BABE7F}" type="presParOf" srcId="{FEE571CA-C4C5-4425-BF3C-C95B8A2BE65D}" destId="{47C32C97-A0E6-46CC-B8AD-EDB4DEBC6236}" srcOrd="0" destOrd="0" presId="urn:microsoft.com/office/officeart/2005/8/layout/hierarchy2"/>
    <dgm:cxn modelId="{6F70CDE7-C973-43F5-83A9-987D9E8ED4D2}" type="presParOf" srcId="{1E0D1D4B-2F48-448A-A338-B3C8F5688BE2}" destId="{D41A3DD5-4ECA-4299-9EEA-19DE7D3984C8}" srcOrd="1" destOrd="0" presId="urn:microsoft.com/office/officeart/2005/8/layout/hierarchy2"/>
    <dgm:cxn modelId="{23034ED4-A7A9-4B86-AEA9-681F35CFAD81}" type="presParOf" srcId="{D41A3DD5-4ECA-4299-9EEA-19DE7D3984C8}" destId="{62CDE4D4-4E52-4042-9250-1D17B95763F7}" srcOrd="0" destOrd="0" presId="urn:microsoft.com/office/officeart/2005/8/layout/hierarchy2"/>
    <dgm:cxn modelId="{3CCEA468-DB9F-48E4-9B70-A0292D7D3F62}" type="presParOf" srcId="{D41A3DD5-4ECA-4299-9EEA-19DE7D3984C8}" destId="{4D350D2D-6D3C-471F-B29C-695121B8414F}" srcOrd="1" destOrd="0" presId="urn:microsoft.com/office/officeart/2005/8/layout/hierarchy2"/>
    <dgm:cxn modelId="{D28DFFB0-9AF7-44FC-9D9E-CE75873C8987}" type="presParOf" srcId="{1E0D1D4B-2F48-448A-A338-B3C8F5688BE2}" destId="{295BDFAE-9D8C-4D6A-B59D-08F16E6141BB}" srcOrd="2" destOrd="0" presId="urn:microsoft.com/office/officeart/2005/8/layout/hierarchy2"/>
    <dgm:cxn modelId="{0FF28F43-1A7B-4AAE-BCE6-25391C7D46EE}" type="presParOf" srcId="{295BDFAE-9D8C-4D6A-B59D-08F16E6141BB}" destId="{9C118D99-C333-4E5A-A82C-8A282EF6A3B5}" srcOrd="0" destOrd="0" presId="urn:microsoft.com/office/officeart/2005/8/layout/hierarchy2"/>
    <dgm:cxn modelId="{D08C5FF2-C4A7-4CCE-8AD7-8BD530291F8D}" type="presParOf" srcId="{1E0D1D4B-2F48-448A-A338-B3C8F5688BE2}" destId="{C8782074-738D-450B-BE5F-A7FCD2CDCB2A}" srcOrd="3" destOrd="0" presId="urn:microsoft.com/office/officeart/2005/8/layout/hierarchy2"/>
    <dgm:cxn modelId="{5202B010-071E-4112-ACCF-EA49BF66B6A0}" type="presParOf" srcId="{C8782074-738D-450B-BE5F-A7FCD2CDCB2A}" destId="{C85C0C03-BFEC-4E35-9499-9B1533675F3A}" srcOrd="0" destOrd="0" presId="urn:microsoft.com/office/officeart/2005/8/layout/hierarchy2"/>
    <dgm:cxn modelId="{46705C06-93E0-4766-8FE7-99071EF64FCD}" type="presParOf" srcId="{C8782074-738D-450B-BE5F-A7FCD2CDCB2A}" destId="{D82EFAC9-0409-4CF1-9BB9-6FEBA49061D9}" srcOrd="1" destOrd="0" presId="urn:microsoft.com/office/officeart/2005/8/layout/hierarchy2"/>
    <dgm:cxn modelId="{382546D5-B036-45A1-A967-6213828CA322}" type="presParOf" srcId="{D82EFAC9-0409-4CF1-9BB9-6FEBA49061D9}" destId="{650A2CCE-DCE2-48ED-9EFF-5B4FCDA6A4F5}" srcOrd="0" destOrd="0" presId="urn:microsoft.com/office/officeart/2005/8/layout/hierarchy2"/>
    <dgm:cxn modelId="{4484EB29-D14D-40A3-892A-79DC6CAF8B92}" type="presParOf" srcId="{650A2CCE-DCE2-48ED-9EFF-5B4FCDA6A4F5}" destId="{2D7B60B7-DBD5-44A5-A7BF-CB9A9D0EED3F}" srcOrd="0" destOrd="0" presId="urn:microsoft.com/office/officeart/2005/8/layout/hierarchy2"/>
    <dgm:cxn modelId="{4806FF62-38D8-4263-8507-31CE9D031853}" type="presParOf" srcId="{D82EFAC9-0409-4CF1-9BB9-6FEBA49061D9}" destId="{5F343542-5CC3-46E9-9DF5-B0E2D48AC523}" srcOrd="1" destOrd="0" presId="urn:microsoft.com/office/officeart/2005/8/layout/hierarchy2"/>
    <dgm:cxn modelId="{861AD08E-03AC-4533-B5D8-5359AF39262F}" type="presParOf" srcId="{5F343542-5CC3-46E9-9DF5-B0E2D48AC523}" destId="{B1E9A24B-C7FE-4364-8667-97CEC086AAC5}" srcOrd="0" destOrd="0" presId="urn:microsoft.com/office/officeart/2005/8/layout/hierarchy2"/>
    <dgm:cxn modelId="{1B3C4470-61F3-4A94-8A55-825F3C446387}" type="presParOf" srcId="{5F343542-5CC3-46E9-9DF5-B0E2D48AC523}" destId="{F166B57A-7466-46ED-9F9A-28FA32761595}" srcOrd="1" destOrd="0" presId="urn:microsoft.com/office/officeart/2005/8/layout/hierarchy2"/>
    <dgm:cxn modelId="{0A199E5A-A52F-4AA7-9AB0-F99A035F14C7}" type="presParOf" srcId="{D82EFAC9-0409-4CF1-9BB9-6FEBA49061D9}" destId="{AE75E901-37B2-46CA-BE3E-0BB1BC0DDE15}" srcOrd="2" destOrd="0" presId="urn:microsoft.com/office/officeart/2005/8/layout/hierarchy2"/>
    <dgm:cxn modelId="{D3B9BCD8-FEC0-4C71-BB99-4EC00DCB03C5}" type="presParOf" srcId="{AE75E901-37B2-46CA-BE3E-0BB1BC0DDE15}" destId="{4C0FD1BC-32B4-4CBA-8D55-D9B044934756}" srcOrd="0" destOrd="0" presId="urn:microsoft.com/office/officeart/2005/8/layout/hierarchy2"/>
    <dgm:cxn modelId="{3A8C701C-62D9-40E8-8BC7-15B690A28476}" type="presParOf" srcId="{D82EFAC9-0409-4CF1-9BB9-6FEBA49061D9}" destId="{2BEC107E-CDAA-49DC-8ABB-C841572A8DF9}" srcOrd="3" destOrd="0" presId="urn:microsoft.com/office/officeart/2005/8/layout/hierarchy2"/>
    <dgm:cxn modelId="{F89BDBF4-7575-457D-BC5F-B44D8042093B}" type="presParOf" srcId="{2BEC107E-CDAA-49DC-8ABB-C841572A8DF9}" destId="{11D74B6C-65EF-4103-B2D8-5BF69EB362F1}" srcOrd="0" destOrd="0" presId="urn:microsoft.com/office/officeart/2005/8/layout/hierarchy2"/>
    <dgm:cxn modelId="{E0E2A3F8-56B8-49D2-BB35-025D73386D2B}" type="presParOf" srcId="{2BEC107E-CDAA-49DC-8ABB-C841572A8DF9}" destId="{8E0259C9-8BA4-4D53-8E4A-8866EAE6FC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E4298-172E-4CF0-9D79-D70C52D0B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75755F-B724-4262-8251-CDF025393284}">
      <dgm:prSet phldrT="[Text]"/>
      <dgm:spPr/>
      <dgm:t>
        <a:bodyPr/>
        <a:lstStyle/>
        <a:p>
          <a:r>
            <a:rPr lang="en-US"/>
            <a:t>Patient</a:t>
          </a:r>
        </a:p>
      </dgm:t>
    </dgm:pt>
    <dgm:pt modelId="{F2FC1ADD-B833-4A95-8B21-941ECDFAD325}" type="parTrans" cxnId="{15861954-1058-433D-8C6D-EB2C1C1B8045}">
      <dgm:prSet/>
      <dgm:spPr/>
      <dgm:t>
        <a:bodyPr/>
        <a:lstStyle/>
        <a:p>
          <a:endParaRPr lang="en-US"/>
        </a:p>
      </dgm:t>
    </dgm:pt>
    <dgm:pt modelId="{15ECAA34-3F51-4274-913F-FF44216E04C5}" type="sibTrans" cxnId="{15861954-1058-433D-8C6D-EB2C1C1B8045}">
      <dgm:prSet/>
      <dgm:spPr/>
      <dgm:t>
        <a:bodyPr/>
        <a:lstStyle/>
        <a:p>
          <a:endParaRPr lang="en-US"/>
        </a:p>
      </dgm:t>
    </dgm:pt>
    <dgm:pt modelId="{EF67A6AC-A1E0-4504-A94A-48FB7F93074A}">
      <dgm:prSet phldrT="[Text]"/>
      <dgm:spPr/>
      <dgm:t>
        <a:bodyPr/>
        <a:lstStyle/>
        <a:p>
          <a:r>
            <a:rPr lang="en-US"/>
            <a:t>Patient notified</a:t>
          </a:r>
        </a:p>
      </dgm:t>
    </dgm:pt>
    <dgm:pt modelId="{C9B5789F-C349-418D-9295-86F97F89517F}" type="parTrans" cxnId="{F515D209-27B1-4635-81EC-B77D66554198}">
      <dgm:prSet/>
      <dgm:spPr/>
      <dgm:t>
        <a:bodyPr/>
        <a:lstStyle/>
        <a:p>
          <a:endParaRPr lang="en-US"/>
        </a:p>
      </dgm:t>
    </dgm:pt>
    <dgm:pt modelId="{F1A78787-079A-4416-8076-4C778CA86735}" type="sibTrans" cxnId="{F515D209-27B1-4635-81EC-B77D66554198}">
      <dgm:prSet/>
      <dgm:spPr/>
      <dgm:t>
        <a:bodyPr/>
        <a:lstStyle/>
        <a:p>
          <a:endParaRPr lang="en-US"/>
        </a:p>
      </dgm:t>
    </dgm:pt>
    <dgm:pt modelId="{521003F0-7923-4E02-BB35-5B1A2F200D1A}">
      <dgm:prSet phldrT="[Text]"/>
      <dgm:spPr/>
      <dgm:t>
        <a:bodyPr/>
        <a:lstStyle/>
        <a:p>
          <a:r>
            <a:rPr lang="en-US" dirty="0"/>
            <a:t>Patient uses DBT</a:t>
          </a:r>
        </a:p>
      </dgm:t>
    </dgm:pt>
    <dgm:pt modelId="{C6366728-5E94-4BD7-9FE2-67CCA5AB2E4B}" type="parTrans" cxnId="{8463376C-72EC-4757-9012-53E901327B82}">
      <dgm:prSet/>
      <dgm:spPr/>
      <dgm:t>
        <a:bodyPr/>
        <a:lstStyle/>
        <a:p>
          <a:endParaRPr lang="en-US"/>
        </a:p>
      </dgm:t>
    </dgm:pt>
    <dgm:pt modelId="{CA4F3116-C1D3-43E2-BC2C-F03CAA0A51DC}" type="sibTrans" cxnId="{8463376C-72EC-4757-9012-53E901327B82}">
      <dgm:prSet/>
      <dgm:spPr/>
      <dgm:t>
        <a:bodyPr/>
        <a:lstStyle/>
        <a:p>
          <a:endParaRPr lang="en-US"/>
        </a:p>
      </dgm:t>
    </dgm:pt>
    <dgm:pt modelId="{1CED49B2-D556-432F-BBC5-73630042B125}">
      <dgm:prSet phldrT="[Text]"/>
      <dgm:spPr/>
      <dgm:t>
        <a:bodyPr/>
        <a:lstStyle/>
        <a:p>
          <a:r>
            <a:rPr lang="en-US"/>
            <a:t>Standard of Care</a:t>
          </a:r>
        </a:p>
      </dgm:t>
    </dgm:pt>
    <dgm:pt modelId="{8860D7C2-8D2A-4E6E-BB24-A823ADAEF796}" type="parTrans" cxnId="{0ABD63DF-C37C-468F-939C-72BE6813D8A4}">
      <dgm:prSet/>
      <dgm:spPr/>
      <dgm:t>
        <a:bodyPr/>
        <a:lstStyle/>
        <a:p>
          <a:endParaRPr lang="en-US"/>
        </a:p>
      </dgm:t>
    </dgm:pt>
    <dgm:pt modelId="{E10A5937-6184-4880-8356-6573227FE07F}" type="sibTrans" cxnId="{0ABD63DF-C37C-468F-939C-72BE6813D8A4}">
      <dgm:prSet/>
      <dgm:spPr/>
      <dgm:t>
        <a:bodyPr/>
        <a:lstStyle/>
        <a:p>
          <a:endParaRPr lang="en-US"/>
        </a:p>
      </dgm:t>
    </dgm:pt>
    <dgm:pt modelId="{AD206E54-D032-4CFA-A4CF-D19A95E155F0}">
      <dgm:prSet phldrT="[Text]"/>
      <dgm:spPr/>
      <dgm:t>
        <a:bodyPr/>
        <a:lstStyle/>
        <a:p>
          <a:r>
            <a:rPr lang="en-US"/>
            <a:t>Patient not notified</a:t>
          </a:r>
        </a:p>
      </dgm:t>
    </dgm:pt>
    <dgm:pt modelId="{65269F46-348F-4649-9268-AAE3A4DD1C55}" type="parTrans" cxnId="{EA7A716F-2A58-4FC3-80DD-0AF028AFDF48}">
      <dgm:prSet/>
      <dgm:spPr/>
      <dgm:t>
        <a:bodyPr/>
        <a:lstStyle/>
        <a:p>
          <a:endParaRPr lang="en-US"/>
        </a:p>
      </dgm:t>
    </dgm:pt>
    <dgm:pt modelId="{1F6BBB28-D737-4CE1-9B7C-BCCCC29F431F}" type="sibTrans" cxnId="{EA7A716F-2A58-4FC3-80DD-0AF028AFDF48}">
      <dgm:prSet/>
      <dgm:spPr/>
      <dgm:t>
        <a:bodyPr/>
        <a:lstStyle/>
        <a:p>
          <a:endParaRPr lang="en-US"/>
        </a:p>
      </dgm:t>
    </dgm:pt>
    <dgm:pt modelId="{7BA31C2E-50E1-404C-B938-DE246B083DA7}">
      <dgm:prSet phldrT="[Text]"/>
      <dgm:spPr/>
      <dgm:t>
        <a:bodyPr/>
        <a:lstStyle/>
        <a:p>
          <a:r>
            <a:rPr lang="en-US"/>
            <a:t>Standard of care</a:t>
          </a:r>
        </a:p>
      </dgm:t>
    </dgm:pt>
    <dgm:pt modelId="{E10674E5-EDD5-4CBC-BB5B-F410BDBEFF2C}" type="parTrans" cxnId="{151C8152-F2CC-491D-8EB7-0691F27043EA}">
      <dgm:prSet/>
      <dgm:spPr/>
      <dgm:t>
        <a:bodyPr/>
        <a:lstStyle/>
        <a:p>
          <a:endParaRPr lang="en-US"/>
        </a:p>
      </dgm:t>
    </dgm:pt>
    <dgm:pt modelId="{E72EE568-A96A-473B-B113-6AE29BD672C3}" type="sibTrans" cxnId="{151C8152-F2CC-491D-8EB7-0691F27043EA}">
      <dgm:prSet/>
      <dgm:spPr/>
      <dgm:t>
        <a:bodyPr/>
        <a:lstStyle/>
        <a:p>
          <a:endParaRPr lang="en-US"/>
        </a:p>
      </dgm:t>
    </dgm:pt>
    <dgm:pt modelId="{84ED661A-5896-4559-B5B2-37AFDD729868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B64D2F0D-97B3-485F-940D-C35267BE67E6}" type="parTrans" cxnId="{EEA19603-4E54-4B80-9808-29BFA3BA1140}">
      <dgm:prSet/>
      <dgm:spPr/>
      <dgm:t>
        <a:bodyPr/>
        <a:lstStyle/>
        <a:p>
          <a:endParaRPr lang="en-US"/>
        </a:p>
      </dgm:t>
    </dgm:pt>
    <dgm:pt modelId="{6DBBE68E-4FDB-4C02-B4CE-DEF71C71253F}" type="sibTrans" cxnId="{EEA19603-4E54-4B80-9808-29BFA3BA1140}">
      <dgm:prSet/>
      <dgm:spPr/>
      <dgm:t>
        <a:bodyPr/>
        <a:lstStyle/>
        <a:p>
          <a:endParaRPr lang="en-US"/>
        </a:p>
      </dgm:t>
    </dgm:pt>
    <dgm:pt modelId="{275F74A4-3F6C-4D40-888F-E820FC5ECE1E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9BB961CD-46F6-4720-BD0E-23215993679A}" type="parTrans" cxnId="{E4D60D47-03BC-49C4-9BC5-9363D70C853B}">
      <dgm:prSet/>
      <dgm:spPr/>
      <dgm:t>
        <a:bodyPr/>
        <a:lstStyle/>
        <a:p>
          <a:endParaRPr lang="en-US"/>
        </a:p>
      </dgm:t>
    </dgm:pt>
    <dgm:pt modelId="{950C36C3-7BF1-4B1D-BADF-81154C322E0A}" type="sibTrans" cxnId="{E4D60D47-03BC-49C4-9BC5-9363D70C853B}">
      <dgm:prSet/>
      <dgm:spPr/>
      <dgm:t>
        <a:bodyPr/>
        <a:lstStyle/>
        <a:p>
          <a:endParaRPr lang="en-US"/>
        </a:p>
      </dgm:t>
    </dgm:pt>
    <dgm:pt modelId="{10A94DBB-857B-4460-A6F1-88E92A5DFED0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0F2C3197-542C-42D6-8247-B9B15AF0E602}" type="parTrans" cxnId="{798AE890-9317-44AD-80E1-9B12F6067195}">
      <dgm:prSet/>
      <dgm:spPr/>
      <dgm:t>
        <a:bodyPr/>
        <a:lstStyle/>
        <a:p>
          <a:endParaRPr lang="en-US"/>
        </a:p>
      </dgm:t>
    </dgm:pt>
    <dgm:pt modelId="{3F0F8DDE-537E-4B2E-86F9-AF2B27BD799B}" type="sibTrans" cxnId="{798AE890-9317-44AD-80E1-9B12F6067195}">
      <dgm:prSet/>
      <dgm:spPr/>
      <dgm:t>
        <a:bodyPr/>
        <a:lstStyle/>
        <a:p>
          <a:endParaRPr lang="en-US"/>
        </a:p>
      </dgm:t>
    </dgm:pt>
    <dgm:pt modelId="{3AA84058-96C3-4020-B371-A2B3A6243272}">
      <dgm:prSet phldrT="[Text]"/>
      <dgm:spPr/>
      <dgm:t>
        <a:bodyPr/>
        <a:lstStyle/>
        <a:p>
          <a:r>
            <a:rPr lang="en-US" dirty="0"/>
            <a:t>Late</a:t>
          </a:r>
        </a:p>
      </dgm:t>
    </dgm:pt>
    <dgm:pt modelId="{4C54B448-650B-4584-BB5E-6EB04318DD1E}" type="parTrans" cxnId="{E925B893-DDB0-4D8D-9417-1B3A782DCC14}">
      <dgm:prSet/>
      <dgm:spPr/>
      <dgm:t>
        <a:bodyPr/>
        <a:lstStyle/>
        <a:p>
          <a:endParaRPr lang="en-US"/>
        </a:p>
      </dgm:t>
    </dgm:pt>
    <dgm:pt modelId="{B02693C1-9E56-4286-90E6-71465389DE20}" type="sibTrans" cxnId="{E925B893-DDB0-4D8D-9417-1B3A782DCC14}">
      <dgm:prSet/>
      <dgm:spPr/>
      <dgm:t>
        <a:bodyPr/>
        <a:lstStyle/>
        <a:p>
          <a:endParaRPr lang="en-US"/>
        </a:p>
      </dgm:t>
    </dgm:pt>
    <dgm:pt modelId="{7B59E6BE-1711-4724-B359-53B808F661C3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E9312AAA-A1E0-4A08-A0B8-FF27E2292FF7}" type="parTrans" cxnId="{70D78C99-C00D-4FF0-98E8-A039A5410B50}">
      <dgm:prSet/>
      <dgm:spPr/>
      <dgm:t>
        <a:bodyPr/>
        <a:lstStyle/>
        <a:p>
          <a:endParaRPr lang="en-US"/>
        </a:p>
      </dgm:t>
    </dgm:pt>
    <dgm:pt modelId="{C9BEB662-F730-47F0-96B7-3AFE87727F68}" type="sibTrans" cxnId="{70D78C99-C00D-4FF0-98E8-A039A5410B50}">
      <dgm:prSet/>
      <dgm:spPr/>
      <dgm:t>
        <a:bodyPr/>
        <a:lstStyle/>
        <a:p>
          <a:endParaRPr lang="en-US"/>
        </a:p>
      </dgm:t>
    </dgm:pt>
    <dgm:pt modelId="{30B44589-7F9D-49B1-ACFC-21F23653D5F3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7EF56A02-EDE8-44B9-972B-60C4B5CBBDEE}" type="parTrans" cxnId="{46FCD01A-E52A-40E7-9A2B-7FB136A091FB}">
      <dgm:prSet/>
      <dgm:spPr/>
      <dgm:t>
        <a:bodyPr/>
        <a:lstStyle/>
        <a:p>
          <a:endParaRPr lang="en-US"/>
        </a:p>
      </dgm:t>
    </dgm:pt>
    <dgm:pt modelId="{9C83B125-1626-4549-8DB4-5EF58C10FEF5}" type="sibTrans" cxnId="{46FCD01A-E52A-40E7-9A2B-7FB136A091FB}">
      <dgm:prSet/>
      <dgm:spPr/>
      <dgm:t>
        <a:bodyPr/>
        <a:lstStyle/>
        <a:p>
          <a:endParaRPr lang="en-US"/>
        </a:p>
      </dgm:t>
    </dgm:pt>
    <dgm:pt modelId="{7B43B952-E454-4480-9D2C-B00C88FFB4A1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C93235C4-2B74-4517-9106-FCD43627B3C6}" type="parTrans" cxnId="{45BF703D-F1DA-4363-AAA9-C791CFB30F2B}">
      <dgm:prSet/>
      <dgm:spPr/>
      <dgm:t>
        <a:bodyPr/>
        <a:lstStyle/>
        <a:p>
          <a:endParaRPr lang="en-US"/>
        </a:p>
      </dgm:t>
    </dgm:pt>
    <dgm:pt modelId="{AD592FF4-D025-4CBD-B4CC-870C4E1912DB}" type="sibTrans" cxnId="{45BF703D-F1DA-4363-AAA9-C791CFB30F2B}">
      <dgm:prSet/>
      <dgm:spPr/>
      <dgm:t>
        <a:bodyPr/>
        <a:lstStyle/>
        <a:p>
          <a:endParaRPr lang="en-US"/>
        </a:p>
      </dgm:t>
    </dgm:pt>
    <dgm:pt modelId="{67EF8A5E-5D98-496B-9FE3-CF084157837E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2D525883-C260-41D4-9B4E-B9DEA225F1D8}" type="parTrans" cxnId="{A1A5897A-EC63-4585-B85B-D1FE87F1ED3B}">
      <dgm:prSet/>
      <dgm:spPr/>
      <dgm:t>
        <a:bodyPr/>
        <a:lstStyle/>
        <a:p>
          <a:endParaRPr lang="en-US"/>
        </a:p>
      </dgm:t>
    </dgm:pt>
    <dgm:pt modelId="{5F8E3446-A8A8-4391-862E-978C38814AC8}" type="sibTrans" cxnId="{A1A5897A-EC63-4585-B85B-D1FE87F1ED3B}">
      <dgm:prSet/>
      <dgm:spPr/>
      <dgm:t>
        <a:bodyPr/>
        <a:lstStyle/>
        <a:p>
          <a:endParaRPr lang="en-US"/>
        </a:p>
      </dgm:t>
    </dgm:pt>
    <dgm:pt modelId="{C25C884F-22E6-4CA4-A2E2-CBC7BFA72B05}">
      <dgm:prSet phldrT="[Text]"/>
      <dgm:spPr/>
      <dgm:t>
        <a:bodyPr/>
        <a:lstStyle/>
        <a:p>
          <a:r>
            <a:rPr lang="en-US"/>
            <a:t>Late</a:t>
          </a:r>
        </a:p>
      </dgm:t>
    </dgm:pt>
    <dgm:pt modelId="{B626CAE3-86C5-41CF-9DD7-357E957B5D86}" type="parTrans" cxnId="{AB78BD0D-B66D-4318-AD4B-ADEB3F6A6FCE}">
      <dgm:prSet/>
      <dgm:spPr/>
      <dgm:t>
        <a:bodyPr/>
        <a:lstStyle/>
        <a:p>
          <a:endParaRPr lang="en-US"/>
        </a:p>
      </dgm:t>
    </dgm:pt>
    <dgm:pt modelId="{D4C47F56-E927-48B0-BC53-831AAEE0F825}" type="sibTrans" cxnId="{AB78BD0D-B66D-4318-AD4B-ADEB3F6A6FCE}">
      <dgm:prSet/>
      <dgm:spPr/>
      <dgm:t>
        <a:bodyPr/>
        <a:lstStyle/>
        <a:p>
          <a:endParaRPr lang="en-US"/>
        </a:p>
      </dgm:t>
    </dgm:pt>
    <dgm:pt modelId="{995237AD-7539-4395-8F9A-AACD648C2BDE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AB2FD3B5-B870-4C88-A179-3197E64F5B23}" type="parTrans" cxnId="{BA5DF402-48A4-4130-ACF0-5A422E5A4E2D}">
      <dgm:prSet/>
      <dgm:spPr/>
      <dgm:t>
        <a:bodyPr/>
        <a:lstStyle/>
        <a:p>
          <a:endParaRPr lang="en-US"/>
        </a:p>
      </dgm:t>
    </dgm:pt>
    <dgm:pt modelId="{65C3C621-C317-4129-907E-44B613B7DC48}" type="sibTrans" cxnId="{BA5DF402-48A4-4130-ACF0-5A422E5A4E2D}">
      <dgm:prSet/>
      <dgm:spPr/>
      <dgm:t>
        <a:bodyPr/>
        <a:lstStyle/>
        <a:p>
          <a:endParaRPr lang="en-US"/>
        </a:p>
      </dgm:t>
    </dgm:pt>
    <dgm:pt modelId="{1CCC739B-5032-4D68-B864-53D26B219F7B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3A9E7C16-33BD-445D-BFB1-DC302C87E792}" type="parTrans" cxnId="{77A4E6F5-4FFB-4FDC-986E-D39139710472}">
      <dgm:prSet/>
      <dgm:spPr/>
      <dgm:t>
        <a:bodyPr/>
        <a:lstStyle/>
        <a:p>
          <a:endParaRPr lang="en-US"/>
        </a:p>
      </dgm:t>
    </dgm:pt>
    <dgm:pt modelId="{0A7E45CA-302F-4CD9-915B-7DE468A4BD7D}" type="sibTrans" cxnId="{77A4E6F5-4FFB-4FDC-986E-D39139710472}">
      <dgm:prSet/>
      <dgm:spPr/>
      <dgm:t>
        <a:bodyPr/>
        <a:lstStyle/>
        <a:p>
          <a:endParaRPr lang="en-US"/>
        </a:p>
      </dgm:t>
    </dgm:pt>
    <dgm:pt modelId="{C7D7DDC6-8FAE-469C-89C9-D5D789FDE51C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17C4583D-66E6-4F36-9AD0-5AB82D2A7A5A}" type="parTrans" cxnId="{89479DED-9CA2-4D06-BB94-B3CEF468A42D}">
      <dgm:prSet/>
      <dgm:spPr/>
      <dgm:t>
        <a:bodyPr/>
        <a:lstStyle/>
        <a:p>
          <a:endParaRPr lang="en-US"/>
        </a:p>
      </dgm:t>
    </dgm:pt>
    <dgm:pt modelId="{80A621BD-9CEE-4EDE-A375-671DA2EE678B}" type="sibTrans" cxnId="{89479DED-9CA2-4D06-BB94-B3CEF468A42D}">
      <dgm:prSet/>
      <dgm:spPr/>
      <dgm:t>
        <a:bodyPr/>
        <a:lstStyle/>
        <a:p>
          <a:endParaRPr lang="en-US"/>
        </a:p>
      </dgm:t>
    </dgm:pt>
    <dgm:pt modelId="{21672E3D-CFA6-4DFF-97BD-D6659CC2800B}">
      <dgm:prSet phldrT="[Text]"/>
      <dgm:spPr/>
      <dgm:t>
        <a:bodyPr/>
        <a:lstStyle/>
        <a:p>
          <a:r>
            <a:rPr lang="en-US"/>
            <a:t>Late</a:t>
          </a:r>
        </a:p>
      </dgm:t>
    </dgm:pt>
    <dgm:pt modelId="{493862B1-D5B8-4711-91A5-A0297C40958E}" type="parTrans" cxnId="{670AA1D5-DCCD-4D74-A3E2-B35AA34B2D1E}">
      <dgm:prSet/>
      <dgm:spPr/>
      <dgm:t>
        <a:bodyPr/>
        <a:lstStyle/>
        <a:p>
          <a:endParaRPr lang="en-US"/>
        </a:p>
      </dgm:t>
    </dgm:pt>
    <dgm:pt modelId="{4E774E71-280F-49AB-BEEE-8815E51CB25C}" type="sibTrans" cxnId="{670AA1D5-DCCD-4D74-A3E2-B35AA34B2D1E}">
      <dgm:prSet/>
      <dgm:spPr/>
      <dgm:t>
        <a:bodyPr/>
        <a:lstStyle/>
        <a:p>
          <a:endParaRPr lang="en-US"/>
        </a:p>
      </dgm:t>
    </dgm:pt>
    <dgm:pt modelId="{81238E7E-7294-4B48-9CBC-10675F448BC1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91E20220-DBBA-4732-90A2-8E3D67DA9751}" type="parTrans" cxnId="{A0391847-EE91-4AF4-8F95-340D1850DB92}">
      <dgm:prSet/>
      <dgm:spPr/>
      <dgm:t>
        <a:bodyPr/>
        <a:lstStyle/>
        <a:p>
          <a:endParaRPr lang="en-US"/>
        </a:p>
      </dgm:t>
    </dgm:pt>
    <dgm:pt modelId="{B72F46B8-55EA-4A05-A840-D6151E81C76D}" type="sibTrans" cxnId="{A0391847-EE91-4AF4-8F95-340D1850DB92}">
      <dgm:prSet/>
      <dgm:spPr/>
      <dgm:t>
        <a:bodyPr/>
        <a:lstStyle/>
        <a:p>
          <a:endParaRPr lang="en-US"/>
        </a:p>
      </dgm:t>
    </dgm:pt>
    <dgm:pt modelId="{B7A0596A-018F-4013-B1D0-BBDE1EE458F9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1E59FCC2-F96A-4C10-9B6E-74130489BC5F}" type="parTrans" cxnId="{1DDCB8B3-D2E4-4E19-9B0E-C29FDAFD6F70}">
      <dgm:prSet/>
      <dgm:spPr/>
      <dgm:t>
        <a:bodyPr/>
        <a:lstStyle/>
        <a:p>
          <a:endParaRPr lang="en-US"/>
        </a:p>
      </dgm:t>
    </dgm:pt>
    <dgm:pt modelId="{319680DB-FB4B-4DFB-9F71-CD130DA04E1B}" type="sibTrans" cxnId="{1DDCB8B3-D2E4-4E19-9B0E-C29FDAFD6F70}">
      <dgm:prSet/>
      <dgm:spPr/>
      <dgm:t>
        <a:bodyPr/>
        <a:lstStyle/>
        <a:p>
          <a:endParaRPr lang="en-US"/>
        </a:p>
      </dgm:t>
    </dgm:pt>
    <dgm:pt modelId="{423B03B5-4AAA-49A0-82E3-080EDAEEB4BE}">
      <dgm:prSet phldrT="[Text]"/>
      <dgm:spPr/>
      <dgm:t>
        <a:bodyPr/>
        <a:lstStyle/>
        <a:p>
          <a:r>
            <a:rPr lang="en-US"/>
            <a:t>Patient does not have dense breasts</a:t>
          </a:r>
        </a:p>
      </dgm:t>
    </dgm:pt>
    <dgm:pt modelId="{1A35CEE8-CCD2-4AFD-B7FB-908A70A2CDBF}" type="parTrans" cxnId="{4B6EA546-D166-44F7-B33D-A6E2BE3A8CF4}">
      <dgm:prSet/>
      <dgm:spPr/>
      <dgm:t>
        <a:bodyPr/>
        <a:lstStyle/>
        <a:p>
          <a:endParaRPr lang="en-US"/>
        </a:p>
      </dgm:t>
    </dgm:pt>
    <dgm:pt modelId="{4D7A5C14-8B40-4978-A004-ACDADD266C25}" type="sibTrans" cxnId="{4B6EA546-D166-44F7-B33D-A6E2BE3A8CF4}">
      <dgm:prSet/>
      <dgm:spPr/>
      <dgm:t>
        <a:bodyPr/>
        <a:lstStyle/>
        <a:p>
          <a:endParaRPr lang="en-US"/>
        </a:p>
      </dgm:t>
    </dgm:pt>
    <dgm:pt modelId="{826ABB9B-99D9-4974-A5D3-0F14E28857F8}">
      <dgm:prSet phldrT="[Text]"/>
      <dgm:spPr/>
      <dgm:t>
        <a:bodyPr/>
        <a:lstStyle/>
        <a:p>
          <a:r>
            <a:rPr lang="en-US"/>
            <a:t>Patient has dense breasts</a:t>
          </a:r>
        </a:p>
      </dgm:t>
    </dgm:pt>
    <dgm:pt modelId="{3DF69171-3E3B-48C1-A134-54686F0D3F7F}" type="parTrans" cxnId="{E9A01BDF-8CDF-407A-917E-A2DCF89D5ACB}">
      <dgm:prSet/>
      <dgm:spPr/>
      <dgm:t>
        <a:bodyPr/>
        <a:lstStyle/>
        <a:p>
          <a:endParaRPr lang="en-US"/>
        </a:p>
      </dgm:t>
    </dgm:pt>
    <dgm:pt modelId="{A830AEA3-4B61-4B35-83D7-D55F0664F4C9}" type="sibTrans" cxnId="{E9A01BDF-8CDF-407A-917E-A2DCF89D5ACB}">
      <dgm:prSet/>
      <dgm:spPr/>
      <dgm:t>
        <a:bodyPr/>
        <a:lstStyle/>
        <a:p>
          <a:endParaRPr lang="en-US"/>
        </a:p>
      </dgm:t>
    </dgm:pt>
    <dgm:pt modelId="{C002382E-4057-4C4D-8AF0-39AECF7A7B1D}">
      <dgm:prSet phldrT="[Text]"/>
      <dgm:spPr/>
      <dgm:t>
        <a:bodyPr/>
        <a:lstStyle/>
        <a:p>
          <a:r>
            <a:rPr lang="en-US"/>
            <a:t>Standard of Care</a:t>
          </a:r>
        </a:p>
      </dgm:t>
    </dgm:pt>
    <dgm:pt modelId="{7FD2E08F-0AB1-490E-BBBE-D0F9A214A3F4}" type="parTrans" cxnId="{9068BD29-746B-4D60-A938-A516D53AFD16}">
      <dgm:prSet/>
      <dgm:spPr/>
      <dgm:t>
        <a:bodyPr/>
        <a:lstStyle/>
        <a:p>
          <a:endParaRPr lang="en-US"/>
        </a:p>
      </dgm:t>
    </dgm:pt>
    <dgm:pt modelId="{694C2378-D98A-412D-B754-25ECA42F750A}" type="sibTrans" cxnId="{9068BD29-746B-4D60-A938-A516D53AFD16}">
      <dgm:prSet/>
      <dgm:spPr/>
      <dgm:t>
        <a:bodyPr/>
        <a:lstStyle/>
        <a:p>
          <a:endParaRPr lang="en-US"/>
        </a:p>
      </dgm:t>
    </dgm:pt>
    <dgm:pt modelId="{2E83894F-32DC-4DCE-9B93-5327EF9AC9D0}">
      <dgm:prSet phldrT="[Text]"/>
      <dgm:spPr/>
      <dgm:t>
        <a:bodyPr/>
        <a:lstStyle/>
        <a:p>
          <a:r>
            <a:rPr lang="en-US"/>
            <a:t>Diagnosed with Cancer?</a:t>
          </a:r>
        </a:p>
      </dgm:t>
    </dgm:pt>
    <dgm:pt modelId="{36D82C2B-CC77-4827-8829-81933D6140FA}" type="parTrans" cxnId="{2CD8397D-2F7B-4B76-A02B-DA934D2CBC88}">
      <dgm:prSet/>
      <dgm:spPr/>
      <dgm:t>
        <a:bodyPr/>
        <a:lstStyle/>
        <a:p>
          <a:endParaRPr lang="en-US"/>
        </a:p>
      </dgm:t>
    </dgm:pt>
    <dgm:pt modelId="{F8BED1F3-48AD-4D02-82C0-191AC307EF7C}" type="sibTrans" cxnId="{2CD8397D-2F7B-4B76-A02B-DA934D2CBC88}">
      <dgm:prSet/>
      <dgm:spPr/>
      <dgm:t>
        <a:bodyPr/>
        <a:lstStyle/>
        <a:p>
          <a:endParaRPr lang="en-US"/>
        </a:p>
      </dgm:t>
    </dgm:pt>
    <dgm:pt modelId="{6AD61086-A190-4728-B782-D847AEFEF3BC}">
      <dgm:prSet phldrT="[Text]"/>
      <dgm:spPr/>
      <dgm:t>
        <a:bodyPr/>
        <a:lstStyle/>
        <a:p>
          <a:r>
            <a:rPr lang="en-US"/>
            <a:t>No</a:t>
          </a:r>
        </a:p>
      </dgm:t>
    </dgm:pt>
    <dgm:pt modelId="{A086ABA3-3DE3-4319-9C5F-16B86FFB4822}" type="parTrans" cxnId="{4ADAD87E-C246-4FBD-B2B7-4C110247BA92}">
      <dgm:prSet/>
      <dgm:spPr/>
      <dgm:t>
        <a:bodyPr/>
        <a:lstStyle/>
        <a:p>
          <a:endParaRPr lang="en-US"/>
        </a:p>
      </dgm:t>
    </dgm:pt>
    <dgm:pt modelId="{C6B21000-368E-42A0-839B-21AF30372208}" type="sibTrans" cxnId="{4ADAD87E-C246-4FBD-B2B7-4C110247BA92}">
      <dgm:prSet/>
      <dgm:spPr/>
      <dgm:t>
        <a:bodyPr/>
        <a:lstStyle/>
        <a:p>
          <a:endParaRPr lang="en-US"/>
        </a:p>
      </dgm:t>
    </dgm:pt>
    <dgm:pt modelId="{CC380AD7-8175-4C65-9CD9-B6411BF1F56F}">
      <dgm:prSet phldrT="[Text]"/>
      <dgm:spPr/>
      <dgm:t>
        <a:bodyPr/>
        <a:lstStyle/>
        <a:p>
          <a:r>
            <a:rPr lang="en-US"/>
            <a:t>Yes</a:t>
          </a:r>
        </a:p>
      </dgm:t>
    </dgm:pt>
    <dgm:pt modelId="{F13FBEC6-16EA-4F71-A34F-BBA5E02DCFF9}" type="parTrans" cxnId="{9BB7B8CC-5519-4569-B0C0-B6A50C46A173}">
      <dgm:prSet/>
      <dgm:spPr/>
      <dgm:t>
        <a:bodyPr/>
        <a:lstStyle/>
        <a:p>
          <a:endParaRPr lang="en-US"/>
        </a:p>
      </dgm:t>
    </dgm:pt>
    <dgm:pt modelId="{C24ADD99-DB63-4DF5-8FFB-0924544160F9}" type="sibTrans" cxnId="{9BB7B8CC-5519-4569-B0C0-B6A50C46A173}">
      <dgm:prSet/>
      <dgm:spPr/>
      <dgm:t>
        <a:bodyPr/>
        <a:lstStyle/>
        <a:p>
          <a:endParaRPr lang="en-US"/>
        </a:p>
      </dgm:t>
    </dgm:pt>
    <dgm:pt modelId="{92604BDB-5E8F-4ADA-9102-5A4AFE3D2E46}">
      <dgm:prSet phldrT="[Text]"/>
      <dgm:spPr/>
      <dgm:t>
        <a:bodyPr/>
        <a:lstStyle/>
        <a:p>
          <a:r>
            <a:rPr lang="en-US"/>
            <a:t>Early</a:t>
          </a:r>
        </a:p>
      </dgm:t>
    </dgm:pt>
    <dgm:pt modelId="{1C4FFE4F-0C2D-4869-8DCB-F10A5A3673C6}" type="parTrans" cxnId="{06FAFE0A-8CA4-41CC-A3DC-C669C62C3125}">
      <dgm:prSet/>
      <dgm:spPr/>
      <dgm:t>
        <a:bodyPr/>
        <a:lstStyle/>
        <a:p>
          <a:endParaRPr lang="en-US"/>
        </a:p>
      </dgm:t>
    </dgm:pt>
    <dgm:pt modelId="{B0FA7E4F-D3BC-432C-B157-6E6A7AE9B67F}" type="sibTrans" cxnId="{06FAFE0A-8CA4-41CC-A3DC-C669C62C3125}">
      <dgm:prSet/>
      <dgm:spPr/>
      <dgm:t>
        <a:bodyPr/>
        <a:lstStyle/>
        <a:p>
          <a:endParaRPr lang="en-US"/>
        </a:p>
      </dgm:t>
    </dgm:pt>
    <dgm:pt modelId="{EFACB249-EA20-44F4-BEC4-33B4F4E5C165}">
      <dgm:prSet phldrT="[Text]"/>
      <dgm:spPr/>
      <dgm:t>
        <a:bodyPr/>
        <a:lstStyle/>
        <a:p>
          <a:r>
            <a:rPr lang="en-US"/>
            <a:t>Late</a:t>
          </a:r>
        </a:p>
      </dgm:t>
    </dgm:pt>
    <dgm:pt modelId="{A07CF877-1804-4AFC-8E57-1387FBBB0BCF}" type="parTrans" cxnId="{287DAD3A-41CE-44C7-9DE0-77E21CF4B892}">
      <dgm:prSet/>
      <dgm:spPr/>
      <dgm:t>
        <a:bodyPr/>
        <a:lstStyle/>
        <a:p>
          <a:endParaRPr lang="en-US"/>
        </a:p>
      </dgm:t>
    </dgm:pt>
    <dgm:pt modelId="{CC8F2224-C122-482F-BE38-9E1518709668}" type="sibTrans" cxnId="{287DAD3A-41CE-44C7-9DE0-77E21CF4B892}">
      <dgm:prSet/>
      <dgm:spPr/>
      <dgm:t>
        <a:bodyPr/>
        <a:lstStyle/>
        <a:p>
          <a:endParaRPr lang="en-US"/>
        </a:p>
      </dgm:t>
    </dgm:pt>
    <dgm:pt modelId="{763A013B-00C5-4C5F-AFD1-8FE8F5F7CF0F}" type="pres">
      <dgm:prSet presAssocID="{909E4298-172E-4CF0-9D79-D70C52D0B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12CCEB-3A63-4AC1-9475-EB5E0D235B3A}" type="pres">
      <dgm:prSet presAssocID="{DA75755F-B724-4262-8251-CDF025393284}" presName="root1" presStyleCnt="0"/>
      <dgm:spPr/>
    </dgm:pt>
    <dgm:pt modelId="{51DE7A23-1293-475D-90BD-22B6465AD5E6}" type="pres">
      <dgm:prSet presAssocID="{DA75755F-B724-4262-8251-CDF025393284}" presName="LevelOneTextNode" presStyleLbl="node0" presStyleIdx="0" presStyleCnt="1">
        <dgm:presLayoutVars>
          <dgm:chPref val="3"/>
        </dgm:presLayoutVars>
      </dgm:prSet>
      <dgm:spPr/>
    </dgm:pt>
    <dgm:pt modelId="{14CDFD8B-08ED-4FA2-9995-216B87D91936}" type="pres">
      <dgm:prSet presAssocID="{DA75755F-B724-4262-8251-CDF025393284}" presName="level2hierChild" presStyleCnt="0"/>
      <dgm:spPr/>
    </dgm:pt>
    <dgm:pt modelId="{B3F05FE5-0BCD-406D-B278-88ABBD21906F}" type="pres">
      <dgm:prSet presAssocID="{1A35CEE8-CCD2-4AFD-B7FB-908A70A2CDBF}" presName="conn2-1" presStyleLbl="parChTrans1D2" presStyleIdx="0" presStyleCnt="2"/>
      <dgm:spPr/>
    </dgm:pt>
    <dgm:pt modelId="{AD464D7D-0C4F-436D-86B4-C8A73E57721D}" type="pres">
      <dgm:prSet presAssocID="{1A35CEE8-CCD2-4AFD-B7FB-908A70A2CDBF}" presName="connTx" presStyleLbl="parChTrans1D2" presStyleIdx="0" presStyleCnt="2"/>
      <dgm:spPr/>
    </dgm:pt>
    <dgm:pt modelId="{3B9B8053-4BCA-4285-98A6-D0F1E9F3A3FA}" type="pres">
      <dgm:prSet presAssocID="{423B03B5-4AAA-49A0-82E3-080EDAEEB4BE}" presName="root2" presStyleCnt="0"/>
      <dgm:spPr/>
    </dgm:pt>
    <dgm:pt modelId="{1357E153-4D30-4347-81D5-AA9F1E230A44}" type="pres">
      <dgm:prSet presAssocID="{423B03B5-4AAA-49A0-82E3-080EDAEEB4BE}" presName="LevelTwoTextNode" presStyleLbl="node2" presStyleIdx="0" presStyleCnt="2">
        <dgm:presLayoutVars>
          <dgm:chPref val="3"/>
        </dgm:presLayoutVars>
      </dgm:prSet>
      <dgm:spPr/>
    </dgm:pt>
    <dgm:pt modelId="{BF9DF1F9-7FFA-4EF8-9904-4D729C14DB7E}" type="pres">
      <dgm:prSet presAssocID="{423B03B5-4AAA-49A0-82E3-080EDAEEB4BE}" presName="level3hierChild" presStyleCnt="0"/>
      <dgm:spPr/>
    </dgm:pt>
    <dgm:pt modelId="{9B0E297F-B14C-4C1E-853F-7E1B78C1BDA8}" type="pres">
      <dgm:prSet presAssocID="{7FD2E08F-0AB1-490E-BBBE-D0F9A214A3F4}" presName="conn2-1" presStyleLbl="parChTrans1D3" presStyleIdx="0" presStyleCnt="3"/>
      <dgm:spPr/>
    </dgm:pt>
    <dgm:pt modelId="{E43E8964-E9D2-4A89-826F-C2B885E6292C}" type="pres">
      <dgm:prSet presAssocID="{7FD2E08F-0AB1-490E-BBBE-D0F9A214A3F4}" presName="connTx" presStyleLbl="parChTrans1D3" presStyleIdx="0" presStyleCnt="3"/>
      <dgm:spPr/>
    </dgm:pt>
    <dgm:pt modelId="{38BE5DF4-F86B-449E-AC73-89DD18A3481A}" type="pres">
      <dgm:prSet presAssocID="{C002382E-4057-4C4D-8AF0-39AECF7A7B1D}" presName="root2" presStyleCnt="0"/>
      <dgm:spPr/>
    </dgm:pt>
    <dgm:pt modelId="{5441F749-04E4-49F9-84ED-684FBA3683CC}" type="pres">
      <dgm:prSet presAssocID="{C002382E-4057-4C4D-8AF0-39AECF7A7B1D}" presName="LevelTwoTextNode" presStyleLbl="node3" presStyleIdx="0" presStyleCnt="3">
        <dgm:presLayoutVars>
          <dgm:chPref val="3"/>
        </dgm:presLayoutVars>
      </dgm:prSet>
      <dgm:spPr/>
    </dgm:pt>
    <dgm:pt modelId="{89411A27-46FB-41E9-A678-6D7E1AB885F4}" type="pres">
      <dgm:prSet presAssocID="{C002382E-4057-4C4D-8AF0-39AECF7A7B1D}" presName="level3hierChild" presStyleCnt="0"/>
      <dgm:spPr/>
    </dgm:pt>
    <dgm:pt modelId="{45A01205-FF8B-4673-AC1B-BF61896FAF4E}" type="pres">
      <dgm:prSet presAssocID="{36D82C2B-CC77-4827-8829-81933D6140FA}" presName="conn2-1" presStyleLbl="parChTrans1D4" presStyleIdx="0" presStyleCnt="23"/>
      <dgm:spPr/>
    </dgm:pt>
    <dgm:pt modelId="{0FB35638-5F1B-4B97-9F57-3E193E4353EF}" type="pres">
      <dgm:prSet presAssocID="{36D82C2B-CC77-4827-8829-81933D6140FA}" presName="connTx" presStyleLbl="parChTrans1D4" presStyleIdx="0" presStyleCnt="23"/>
      <dgm:spPr/>
    </dgm:pt>
    <dgm:pt modelId="{0575879C-6E02-4694-A64F-E3D5CF762F7C}" type="pres">
      <dgm:prSet presAssocID="{2E83894F-32DC-4DCE-9B93-5327EF9AC9D0}" presName="root2" presStyleCnt="0"/>
      <dgm:spPr/>
    </dgm:pt>
    <dgm:pt modelId="{2938EABF-E798-4BF7-8BB1-16729C1C7BC7}" type="pres">
      <dgm:prSet presAssocID="{2E83894F-32DC-4DCE-9B93-5327EF9AC9D0}" presName="LevelTwoTextNode" presStyleLbl="node4" presStyleIdx="0" presStyleCnt="23">
        <dgm:presLayoutVars>
          <dgm:chPref val="3"/>
        </dgm:presLayoutVars>
      </dgm:prSet>
      <dgm:spPr/>
    </dgm:pt>
    <dgm:pt modelId="{6CF05403-7E97-488E-9180-DD34236BD3F1}" type="pres">
      <dgm:prSet presAssocID="{2E83894F-32DC-4DCE-9B93-5327EF9AC9D0}" presName="level3hierChild" presStyleCnt="0"/>
      <dgm:spPr/>
    </dgm:pt>
    <dgm:pt modelId="{FCE0FEED-47CA-49A8-8A22-F35247F19CB9}" type="pres">
      <dgm:prSet presAssocID="{A086ABA3-3DE3-4319-9C5F-16B86FFB4822}" presName="conn2-1" presStyleLbl="parChTrans1D4" presStyleIdx="1" presStyleCnt="23"/>
      <dgm:spPr/>
    </dgm:pt>
    <dgm:pt modelId="{4B63EFC8-C98B-42C9-9A5D-DE0C1406E203}" type="pres">
      <dgm:prSet presAssocID="{A086ABA3-3DE3-4319-9C5F-16B86FFB4822}" presName="connTx" presStyleLbl="parChTrans1D4" presStyleIdx="1" presStyleCnt="23"/>
      <dgm:spPr/>
    </dgm:pt>
    <dgm:pt modelId="{8AD3AB66-1588-4E27-BBEB-F82E3C8EE77D}" type="pres">
      <dgm:prSet presAssocID="{6AD61086-A190-4728-B782-D847AEFEF3BC}" presName="root2" presStyleCnt="0"/>
      <dgm:spPr/>
    </dgm:pt>
    <dgm:pt modelId="{60064F16-2257-4BBF-9161-7525749F407D}" type="pres">
      <dgm:prSet presAssocID="{6AD61086-A190-4728-B782-D847AEFEF3BC}" presName="LevelTwoTextNode" presStyleLbl="node4" presStyleIdx="1" presStyleCnt="23">
        <dgm:presLayoutVars>
          <dgm:chPref val="3"/>
        </dgm:presLayoutVars>
      </dgm:prSet>
      <dgm:spPr/>
    </dgm:pt>
    <dgm:pt modelId="{4F233CF8-9366-4F8F-B736-9606DEC669FC}" type="pres">
      <dgm:prSet presAssocID="{6AD61086-A190-4728-B782-D847AEFEF3BC}" presName="level3hierChild" presStyleCnt="0"/>
      <dgm:spPr/>
    </dgm:pt>
    <dgm:pt modelId="{0E5FBE36-3EB6-41AF-9C4D-390A58C10C16}" type="pres">
      <dgm:prSet presAssocID="{F13FBEC6-16EA-4F71-A34F-BBA5E02DCFF9}" presName="conn2-1" presStyleLbl="parChTrans1D4" presStyleIdx="2" presStyleCnt="23"/>
      <dgm:spPr/>
    </dgm:pt>
    <dgm:pt modelId="{6DDC3836-2947-4AEE-87AE-40C79BD65A78}" type="pres">
      <dgm:prSet presAssocID="{F13FBEC6-16EA-4F71-A34F-BBA5E02DCFF9}" presName="connTx" presStyleLbl="parChTrans1D4" presStyleIdx="2" presStyleCnt="23"/>
      <dgm:spPr/>
    </dgm:pt>
    <dgm:pt modelId="{15DA08FF-4589-4945-98DE-04A9CEED79A5}" type="pres">
      <dgm:prSet presAssocID="{CC380AD7-8175-4C65-9CD9-B6411BF1F56F}" presName="root2" presStyleCnt="0"/>
      <dgm:spPr/>
    </dgm:pt>
    <dgm:pt modelId="{33E5386D-A929-425F-839A-9B417C405846}" type="pres">
      <dgm:prSet presAssocID="{CC380AD7-8175-4C65-9CD9-B6411BF1F56F}" presName="LevelTwoTextNode" presStyleLbl="node4" presStyleIdx="2" presStyleCnt="23">
        <dgm:presLayoutVars>
          <dgm:chPref val="3"/>
        </dgm:presLayoutVars>
      </dgm:prSet>
      <dgm:spPr/>
    </dgm:pt>
    <dgm:pt modelId="{8F5DDF44-A60D-4B8B-836B-D050F39547A8}" type="pres">
      <dgm:prSet presAssocID="{CC380AD7-8175-4C65-9CD9-B6411BF1F56F}" presName="level3hierChild" presStyleCnt="0"/>
      <dgm:spPr/>
    </dgm:pt>
    <dgm:pt modelId="{C93CA3EE-B697-4B1B-A28D-208D2DEA8721}" type="pres">
      <dgm:prSet presAssocID="{1C4FFE4F-0C2D-4869-8DCB-F10A5A3673C6}" presName="conn2-1" presStyleLbl="parChTrans1D4" presStyleIdx="3" presStyleCnt="23"/>
      <dgm:spPr/>
    </dgm:pt>
    <dgm:pt modelId="{8AE64758-E58B-4C04-B6C3-A47C3C6FFB65}" type="pres">
      <dgm:prSet presAssocID="{1C4FFE4F-0C2D-4869-8DCB-F10A5A3673C6}" presName="connTx" presStyleLbl="parChTrans1D4" presStyleIdx="3" presStyleCnt="23"/>
      <dgm:spPr/>
    </dgm:pt>
    <dgm:pt modelId="{13955D5E-DAB3-41D8-A521-1E80440EC5FE}" type="pres">
      <dgm:prSet presAssocID="{92604BDB-5E8F-4ADA-9102-5A4AFE3D2E46}" presName="root2" presStyleCnt="0"/>
      <dgm:spPr/>
    </dgm:pt>
    <dgm:pt modelId="{3A4096F2-A007-4BF9-8155-63F4A1E7AEF4}" type="pres">
      <dgm:prSet presAssocID="{92604BDB-5E8F-4ADA-9102-5A4AFE3D2E46}" presName="LevelTwoTextNode" presStyleLbl="node4" presStyleIdx="3" presStyleCnt="23">
        <dgm:presLayoutVars>
          <dgm:chPref val="3"/>
        </dgm:presLayoutVars>
      </dgm:prSet>
      <dgm:spPr/>
    </dgm:pt>
    <dgm:pt modelId="{A8EA0F52-B04E-4CE6-B4A8-794DEB4DB272}" type="pres">
      <dgm:prSet presAssocID="{92604BDB-5E8F-4ADA-9102-5A4AFE3D2E46}" presName="level3hierChild" presStyleCnt="0"/>
      <dgm:spPr/>
    </dgm:pt>
    <dgm:pt modelId="{CCBF4917-6EE1-435E-932E-9B4686A5B920}" type="pres">
      <dgm:prSet presAssocID="{A07CF877-1804-4AFC-8E57-1387FBBB0BCF}" presName="conn2-1" presStyleLbl="parChTrans1D4" presStyleIdx="4" presStyleCnt="23"/>
      <dgm:spPr/>
    </dgm:pt>
    <dgm:pt modelId="{88C65768-8EC4-45D0-B2D7-9545F19789A2}" type="pres">
      <dgm:prSet presAssocID="{A07CF877-1804-4AFC-8E57-1387FBBB0BCF}" presName="connTx" presStyleLbl="parChTrans1D4" presStyleIdx="4" presStyleCnt="23"/>
      <dgm:spPr/>
    </dgm:pt>
    <dgm:pt modelId="{E4012236-ABA1-4334-B8C0-F43279B27C40}" type="pres">
      <dgm:prSet presAssocID="{EFACB249-EA20-44F4-BEC4-33B4F4E5C165}" presName="root2" presStyleCnt="0"/>
      <dgm:spPr/>
    </dgm:pt>
    <dgm:pt modelId="{ABC74F24-9351-484E-BBBC-903F3CB3895F}" type="pres">
      <dgm:prSet presAssocID="{EFACB249-EA20-44F4-BEC4-33B4F4E5C165}" presName="LevelTwoTextNode" presStyleLbl="node4" presStyleIdx="4" presStyleCnt="23">
        <dgm:presLayoutVars>
          <dgm:chPref val="3"/>
        </dgm:presLayoutVars>
      </dgm:prSet>
      <dgm:spPr/>
    </dgm:pt>
    <dgm:pt modelId="{111EF853-3C4F-42A9-A83C-327548FF7BA8}" type="pres">
      <dgm:prSet presAssocID="{EFACB249-EA20-44F4-BEC4-33B4F4E5C165}" presName="level3hierChild" presStyleCnt="0"/>
      <dgm:spPr/>
    </dgm:pt>
    <dgm:pt modelId="{ACC538A0-097F-42B7-A1CB-1DE33209D740}" type="pres">
      <dgm:prSet presAssocID="{3DF69171-3E3B-48C1-A134-54686F0D3F7F}" presName="conn2-1" presStyleLbl="parChTrans1D2" presStyleIdx="1" presStyleCnt="2"/>
      <dgm:spPr/>
    </dgm:pt>
    <dgm:pt modelId="{717CB42E-C660-488A-BBF5-5A7FAA42B2D0}" type="pres">
      <dgm:prSet presAssocID="{3DF69171-3E3B-48C1-A134-54686F0D3F7F}" presName="connTx" presStyleLbl="parChTrans1D2" presStyleIdx="1" presStyleCnt="2"/>
      <dgm:spPr/>
    </dgm:pt>
    <dgm:pt modelId="{603CDEAA-DA97-4A90-9C30-6C3CBA52DEA9}" type="pres">
      <dgm:prSet presAssocID="{826ABB9B-99D9-4974-A5D3-0F14E28857F8}" presName="root2" presStyleCnt="0"/>
      <dgm:spPr/>
    </dgm:pt>
    <dgm:pt modelId="{A16E7F62-391A-47A2-B068-1B28ED0F4769}" type="pres">
      <dgm:prSet presAssocID="{826ABB9B-99D9-4974-A5D3-0F14E28857F8}" presName="LevelTwoTextNode" presStyleLbl="node2" presStyleIdx="1" presStyleCnt="2">
        <dgm:presLayoutVars>
          <dgm:chPref val="3"/>
        </dgm:presLayoutVars>
      </dgm:prSet>
      <dgm:spPr/>
    </dgm:pt>
    <dgm:pt modelId="{FBDE1CEC-920D-45D7-9056-2071B5FABB4C}" type="pres">
      <dgm:prSet presAssocID="{826ABB9B-99D9-4974-A5D3-0F14E28857F8}" presName="level3hierChild" presStyleCnt="0"/>
      <dgm:spPr/>
    </dgm:pt>
    <dgm:pt modelId="{43B2BD4E-C3C8-424F-B3A6-F066F9C51FBF}" type="pres">
      <dgm:prSet presAssocID="{C9B5789F-C349-418D-9295-86F97F89517F}" presName="conn2-1" presStyleLbl="parChTrans1D3" presStyleIdx="1" presStyleCnt="3"/>
      <dgm:spPr/>
    </dgm:pt>
    <dgm:pt modelId="{F7AE25DE-3FFA-4497-87A5-49DC5F988B33}" type="pres">
      <dgm:prSet presAssocID="{C9B5789F-C349-418D-9295-86F97F89517F}" presName="connTx" presStyleLbl="parChTrans1D3" presStyleIdx="1" presStyleCnt="3"/>
      <dgm:spPr/>
    </dgm:pt>
    <dgm:pt modelId="{52170381-9E6E-49B6-8F65-875ACE72B8D5}" type="pres">
      <dgm:prSet presAssocID="{EF67A6AC-A1E0-4504-A94A-48FB7F93074A}" presName="root2" presStyleCnt="0"/>
      <dgm:spPr/>
    </dgm:pt>
    <dgm:pt modelId="{FB54A9D5-D506-45A6-A3AF-CF5A926CFE70}" type="pres">
      <dgm:prSet presAssocID="{EF67A6AC-A1E0-4504-A94A-48FB7F93074A}" presName="LevelTwoTextNode" presStyleLbl="node3" presStyleIdx="1" presStyleCnt="3">
        <dgm:presLayoutVars>
          <dgm:chPref val="3"/>
        </dgm:presLayoutVars>
      </dgm:prSet>
      <dgm:spPr/>
    </dgm:pt>
    <dgm:pt modelId="{A403B844-C7C6-4CBB-AB76-36D2788ECB9E}" type="pres">
      <dgm:prSet presAssocID="{EF67A6AC-A1E0-4504-A94A-48FB7F93074A}" presName="level3hierChild" presStyleCnt="0"/>
      <dgm:spPr/>
    </dgm:pt>
    <dgm:pt modelId="{CE585668-7E40-4D7B-AD58-43CF29A58C23}" type="pres">
      <dgm:prSet presAssocID="{C6366728-5E94-4BD7-9FE2-67CCA5AB2E4B}" presName="conn2-1" presStyleLbl="parChTrans1D4" presStyleIdx="5" presStyleCnt="23"/>
      <dgm:spPr/>
    </dgm:pt>
    <dgm:pt modelId="{335FEF4A-49E2-4FFC-979E-B06DF9E29C74}" type="pres">
      <dgm:prSet presAssocID="{C6366728-5E94-4BD7-9FE2-67CCA5AB2E4B}" presName="connTx" presStyleLbl="parChTrans1D4" presStyleIdx="5" presStyleCnt="23"/>
      <dgm:spPr/>
    </dgm:pt>
    <dgm:pt modelId="{78A7208B-FB41-438C-BF42-579B539DCF4B}" type="pres">
      <dgm:prSet presAssocID="{521003F0-7923-4E02-BB35-5B1A2F200D1A}" presName="root2" presStyleCnt="0"/>
      <dgm:spPr/>
    </dgm:pt>
    <dgm:pt modelId="{0A4C00A4-1109-4589-9E28-B13B42D13CD5}" type="pres">
      <dgm:prSet presAssocID="{521003F0-7923-4E02-BB35-5B1A2F200D1A}" presName="LevelTwoTextNode" presStyleLbl="node4" presStyleIdx="5" presStyleCnt="23">
        <dgm:presLayoutVars>
          <dgm:chPref val="3"/>
        </dgm:presLayoutVars>
      </dgm:prSet>
      <dgm:spPr/>
    </dgm:pt>
    <dgm:pt modelId="{505B3711-A71A-43E8-B4B8-96FD077262E8}" type="pres">
      <dgm:prSet presAssocID="{521003F0-7923-4E02-BB35-5B1A2F200D1A}" presName="level3hierChild" presStyleCnt="0"/>
      <dgm:spPr/>
    </dgm:pt>
    <dgm:pt modelId="{305DC0FA-E2F4-4B61-8876-6560DC04A734}" type="pres">
      <dgm:prSet presAssocID="{3A9E7C16-33BD-445D-BFB1-DC302C87E792}" presName="conn2-1" presStyleLbl="parChTrans1D4" presStyleIdx="6" presStyleCnt="23"/>
      <dgm:spPr/>
    </dgm:pt>
    <dgm:pt modelId="{77BD9B62-D646-49BA-9B5F-7F5C836869E9}" type="pres">
      <dgm:prSet presAssocID="{3A9E7C16-33BD-445D-BFB1-DC302C87E792}" presName="connTx" presStyleLbl="parChTrans1D4" presStyleIdx="6" presStyleCnt="23"/>
      <dgm:spPr/>
    </dgm:pt>
    <dgm:pt modelId="{D3D06BD8-6587-4EFF-BBCB-639F7EB40B90}" type="pres">
      <dgm:prSet presAssocID="{1CCC739B-5032-4D68-B864-53D26B219F7B}" presName="root2" presStyleCnt="0"/>
      <dgm:spPr/>
    </dgm:pt>
    <dgm:pt modelId="{8771A1C6-6F2D-42EC-AFC3-9D5739F60A4C}" type="pres">
      <dgm:prSet presAssocID="{1CCC739B-5032-4D68-B864-53D26B219F7B}" presName="LevelTwoTextNode" presStyleLbl="node4" presStyleIdx="6" presStyleCnt="23">
        <dgm:presLayoutVars>
          <dgm:chPref val="3"/>
        </dgm:presLayoutVars>
      </dgm:prSet>
      <dgm:spPr/>
    </dgm:pt>
    <dgm:pt modelId="{D7D23ED4-B0EB-4E5B-912C-850338B00F7B}" type="pres">
      <dgm:prSet presAssocID="{1CCC739B-5032-4D68-B864-53D26B219F7B}" presName="level3hierChild" presStyleCnt="0"/>
      <dgm:spPr/>
    </dgm:pt>
    <dgm:pt modelId="{3570873D-5A7E-4E88-8ED4-DF629A30F12A}" type="pres">
      <dgm:prSet presAssocID="{1E59FCC2-F96A-4C10-9B6E-74130489BC5F}" presName="conn2-1" presStyleLbl="parChTrans1D4" presStyleIdx="7" presStyleCnt="23"/>
      <dgm:spPr/>
    </dgm:pt>
    <dgm:pt modelId="{465FD9CC-869D-45DD-ACAD-92790A344AC5}" type="pres">
      <dgm:prSet presAssocID="{1E59FCC2-F96A-4C10-9B6E-74130489BC5F}" presName="connTx" presStyleLbl="parChTrans1D4" presStyleIdx="7" presStyleCnt="23"/>
      <dgm:spPr/>
    </dgm:pt>
    <dgm:pt modelId="{99B3C9E9-C54D-4A2E-B467-EDAF83D3A7A2}" type="pres">
      <dgm:prSet presAssocID="{B7A0596A-018F-4013-B1D0-BBDE1EE458F9}" presName="root2" presStyleCnt="0"/>
      <dgm:spPr/>
    </dgm:pt>
    <dgm:pt modelId="{B84A3FF7-EDAA-4D1A-BA6F-995C7D190976}" type="pres">
      <dgm:prSet presAssocID="{B7A0596A-018F-4013-B1D0-BBDE1EE458F9}" presName="LevelTwoTextNode" presStyleLbl="node4" presStyleIdx="7" presStyleCnt="23">
        <dgm:presLayoutVars>
          <dgm:chPref val="3"/>
        </dgm:presLayoutVars>
      </dgm:prSet>
      <dgm:spPr/>
    </dgm:pt>
    <dgm:pt modelId="{68769EB3-5C93-42ED-8944-D69A6BF1606D}" type="pres">
      <dgm:prSet presAssocID="{B7A0596A-018F-4013-B1D0-BBDE1EE458F9}" presName="level3hierChild" presStyleCnt="0"/>
      <dgm:spPr/>
    </dgm:pt>
    <dgm:pt modelId="{DA592E1C-1974-496C-9831-4DB5A8503F4D}" type="pres">
      <dgm:prSet presAssocID="{17C4583D-66E6-4F36-9AD0-5AB82D2A7A5A}" presName="conn2-1" presStyleLbl="parChTrans1D4" presStyleIdx="8" presStyleCnt="23"/>
      <dgm:spPr/>
    </dgm:pt>
    <dgm:pt modelId="{98AD34E1-BA93-4F26-9C73-F89AE75BAF6D}" type="pres">
      <dgm:prSet presAssocID="{17C4583D-66E6-4F36-9AD0-5AB82D2A7A5A}" presName="connTx" presStyleLbl="parChTrans1D4" presStyleIdx="8" presStyleCnt="23"/>
      <dgm:spPr/>
    </dgm:pt>
    <dgm:pt modelId="{163AC37B-BCEF-43E2-873F-D976FE29A5BD}" type="pres">
      <dgm:prSet presAssocID="{C7D7DDC6-8FAE-469C-89C9-D5D789FDE51C}" presName="root2" presStyleCnt="0"/>
      <dgm:spPr/>
    </dgm:pt>
    <dgm:pt modelId="{39C775F7-08F4-4D76-9E57-B2303FA78397}" type="pres">
      <dgm:prSet presAssocID="{C7D7DDC6-8FAE-469C-89C9-D5D789FDE51C}" presName="LevelTwoTextNode" presStyleLbl="node4" presStyleIdx="8" presStyleCnt="23">
        <dgm:presLayoutVars>
          <dgm:chPref val="3"/>
        </dgm:presLayoutVars>
      </dgm:prSet>
      <dgm:spPr/>
    </dgm:pt>
    <dgm:pt modelId="{861F6E71-B326-411B-8589-7D4F1625F5F5}" type="pres">
      <dgm:prSet presAssocID="{C7D7DDC6-8FAE-469C-89C9-D5D789FDE51C}" presName="level3hierChild" presStyleCnt="0"/>
      <dgm:spPr/>
    </dgm:pt>
    <dgm:pt modelId="{D36AF722-4092-44D7-AAA9-04D23FC54AF1}" type="pres">
      <dgm:prSet presAssocID="{493862B1-D5B8-4711-91A5-A0297C40958E}" presName="conn2-1" presStyleLbl="parChTrans1D4" presStyleIdx="9" presStyleCnt="23"/>
      <dgm:spPr/>
    </dgm:pt>
    <dgm:pt modelId="{6119D123-0BE4-4961-91BC-EEFD9466B0AB}" type="pres">
      <dgm:prSet presAssocID="{493862B1-D5B8-4711-91A5-A0297C40958E}" presName="connTx" presStyleLbl="parChTrans1D4" presStyleIdx="9" presStyleCnt="23"/>
      <dgm:spPr/>
    </dgm:pt>
    <dgm:pt modelId="{75B093D1-07C5-4FDA-8132-DE261BEE9FBD}" type="pres">
      <dgm:prSet presAssocID="{21672E3D-CFA6-4DFF-97BD-D6659CC2800B}" presName="root2" presStyleCnt="0"/>
      <dgm:spPr/>
    </dgm:pt>
    <dgm:pt modelId="{87E844CB-4278-45EA-A643-0AE6A0048058}" type="pres">
      <dgm:prSet presAssocID="{21672E3D-CFA6-4DFF-97BD-D6659CC2800B}" presName="LevelTwoTextNode" presStyleLbl="node4" presStyleIdx="9" presStyleCnt="23">
        <dgm:presLayoutVars>
          <dgm:chPref val="3"/>
        </dgm:presLayoutVars>
      </dgm:prSet>
      <dgm:spPr/>
    </dgm:pt>
    <dgm:pt modelId="{60DD7F8E-4CFD-4FB6-8C8C-E9204F3BF18F}" type="pres">
      <dgm:prSet presAssocID="{21672E3D-CFA6-4DFF-97BD-D6659CC2800B}" presName="level3hierChild" presStyleCnt="0"/>
      <dgm:spPr/>
    </dgm:pt>
    <dgm:pt modelId="{D44BF998-03F4-4545-91DA-92949B6FCD5F}" type="pres">
      <dgm:prSet presAssocID="{91E20220-DBBA-4732-90A2-8E3D67DA9751}" presName="conn2-1" presStyleLbl="parChTrans1D4" presStyleIdx="10" presStyleCnt="23"/>
      <dgm:spPr/>
    </dgm:pt>
    <dgm:pt modelId="{6DBF8A4C-3B30-4DE1-B649-EB0509C1FF58}" type="pres">
      <dgm:prSet presAssocID="{91E20220-DBBA-4732-90A2-8E3D67DA9751}" presName="connTx" presStyleLbl="parChTrans1D4" presStyleIdx="10" presStyleCnt="23"/>
      <dgm:spPr/>
    </dgm:pt>
    <dgm:pt modelId="{EC799992-652A-4B97-9908-71EFDB6D024C}" type="pres">
      <dgm:prSet presAssocID="{81238E7E-7294-4B48-9CBC-10675F448BC1}" presName="root2" presStyleCnt="0"/>
      <dgm:spPr/>
    </dgm:pt>
    <dgm:pt modelId="{188FBDDF-929E-4144-B690-BBC7997594E9}" type="pres">
      <dgm:prSet presAssocID="{81238E7E-7294-4B48-9CBC-10675F448BC1}" presName="LevelTwoTextNode" presStyleLbl="node4" presStyleIdx="10" presStyleCnt="23">
        <dgm:presLayoutVars>
          <dgm:chPref val="3"/>
        </dgm:presLayoutVars>
      </dgm:prSet>
      <dgm:spPr/>
    </dgm:pt>
    <dgm:pt modelId="{F25D18AF-2945-4863-9740-FD45D2B25189}" type="pres">
      <dgm:prSet presAssocID="{81238E7E-7294-4B48-9CBC-10675F448BC1}" presName="level3hierChild" presStyleCnt="0"/>
      <dgm:spPr/>
    </dgm:pt>
    <dgm:pt modelId="{EE25C92D-C1ED-4D0E-9CCD-509C3FD3E6A9}" type="pres">
      <dgm:prSet presAssocID="{8860D7C2-8D2A-4E6E-BB24-A823ADAEF796}" presName="conn2-1" presStyleLbl="parChTrans1D4" presStyleIdx="11" presStyleCnt="23"/>
      <dgm:spPr/>
    </dgm:pt>
    <dgm:pt modelId="{0F39A1A1-83F8-48E2-95E3-3219EC19E639}" type="pres">
      <dgm:prSet presAssocID="{8860D7C2-8D2A-4E6E-BB24-A823ADAEF796}" presName="connTx" presStyleLbl="parChTrans1D4" presStyleIdx="11" presStyleCnt="23"/>
      <dgm:spPr/>
    </dgm:pt>
    <dgm:pt modelId="{FD9B1703-1635-453D-BB6F-F7D647987006}" type="pres">
      <dgm:prSet presAssocID="{1CED49B2-D556-432F-BBC5-73630042B125}" presName="root2" presStyleCnt="0"/>
      <dgm:spPr/>
    </dgm:pt>
    <dgm:pt modelId="{79B83FB2-57E2-41B7-B070-ED7683B0CDEA}" type="pres">
      <dgm:prSet presAssocID="{1CED49B2-D556-432F-BBC5-73630042B125}" presName="LevelTwoTextNode" presStyleLbl="node4" presStyleIdx="11" presStyleCnt="23">
        <dgm:presLayoutVars>
          <dgm:chPref val="3"/>
        </dgm:presLayoutVars>
      </dgm:prSet>
      <dgm:spPr/>
    </dgm:pt>
    <dgm:pt modelId="{5F0F1FEA-CE25-4197-95B9-5DC11132B1C4}" type="pres">
      <dgm:prSet presAssocID="{1CED49B2-D556-432F-BBC5-73630042B125}" presName="level3hierChild" presStyleCnt="0"/>
      <dgm:spPr/>
    </dgm:pt>
    <dgm:pt modelId="{583C2991-17D4-461E-89A6-0647621BC40A}" type="pres">
      <dgm:prSet presAssocID="{7EF56A02-EDE8-44B9-972B-60C4B5CBBDEE}" presName="conn2-1" presStyleLbl="parChTrans1D4" presStyleIdx="12" presStyleCnt="23"/>
      <dgm:spPr/>
    </dgm:pt>
    <dgm:pt modelId="{7DC3C7F6-1D41-4FBD-B1F3-B06B74FD1E19}" type="pres">
      <dgm:prSet presAssocID="{7EF56A02-EDE8-44B9-972B-60C4B5CBBDEE}" presName="connTx" presStyleLbl="parChTrans1D4" presStyleIdx="12" presStyleCnt="23"/>
      <dgm:spPr/>
    </dgm:pt>
    <dgm:pt modelId="{04448215-DDA8-4CCC-A0C5-BC7626E8FE9A}" type="pres">
      <dgm:prSet presAssocID="{30B44589-7F9D-49B1-ACFC-21F23653D5F3}" presName="root2" presStyleCnt="0"/>
      <dgm:spPr/>
    </dgm:pt>
    <dgm:pt modelId="{B45F5D21-8132-4528-88BD-C0FAA06189FB}" type="pres">
      <dgm:prSet presAssocID="{30B44589-7F9D-49B1-ACFC-21F23653D5F3}" presName="LevelTwoTextNode" presStyleLbl="node4" presStyleIdx="12" presStyleCnt="23">
        <dgm:presLayoutVars>
          <dgm:chPref val="3"/>
        </dgm:presLayoutVars>
      </dgm:prSet>
      <dgm:spPr/>
    </dgm:pt>
    <dgm:pt modelId="{E42304AF-4301-439E-AF65-D3B24B7A2787}" type="pres">
      <dgm:prSet presAssocID="{30B44589-7F9D-49B1-ACFC-21F23653D5F3}" presName="level3hierChild" presStyleCnt="0"/>
      <dgm:spPr/>
    </dgm:pt>
    <dgm:pt modelId="{334E3AFE-93B8-4AD6-AE64-1DD5076AEAAD}" type="pres">
      <dgm:prSet presAssocID="{2D525883-C260-41D4-9B4E-B9DEA225F1D8}" presName="conn2-1" presStyleLbl="parChTrans1D4" presStyleIdx="13" presStyleCnt="23"/>
      <dgm:spPr/>
    </dgm:pt>
    <dgm:pt modelId="{AB41DFFD-A2C7-45BA-AFE0-81131257FBD5}" type="pres">
      <dgm:prSet presAssocID="{2D525883-C260-41D4-9B4E-B9DEA225F1D8}" presName="connTx" presStyleLbl="parChTrans1D4" presStyleIdx="13" presStyleCnt="23"/>
      <dgm:spPr/>
    </dgm:pt>
    <dgm:pt modelId="{5F267CC1-F2C2-4818-BD11-1FFC08E9EBF3}" type="pres">
      <dgm:prSet presAssocID="{67EF8A5E-5D98-496B-9FE3-CF084157837E}" presName="root2" presStyleCnt="0"/>
      <dgm:spPr/>
    </dgm:pt>
    <dgm:pt modelId="{016EAF92-BEA6-44C8-9277-F951062BEDD9}" type="pres">
      <dgm:prSet presAssocID="{67EF8A5E-5D98-496B-9FE3-CF084157837E}" presName="LevelTwoTextNode" presStyleLbl="node4" presStyleIdx="13" presStyleCnt="23">
        <dgm:presLayoutVars>
          <dgm:chPref val="3"/>
        </dgm:presLayoutVars>
      </dgm:prSet>
      <dgm:spPr/>
    </dgm:pt>
    <dgm:pt modelId="{E04FDEE0-F77A-42D4-BD89-82F3DA6D07F7}" type="pres">
      <dgm:prSet presAssocID="{67EF8A5E-5D98-496B-9FE3-CF084157837E}" presName="level3hierChild" presStyleCnt="0"/>
      <dgm:spPr/>
    </dgm:pt>
    <dgm:pt modelId="{F9AECA6A-EA35-421A-B369-2B8CF6C6A21B}" type="pres">
      <dgm:prSet presAssocID="{B626CAE3-86C5-41CF-9DD7-357E957B5D86}" presName="conn2-1" presStyleLbl="parChTrans1D4" presStyleIdx="14" presStyleCnt="23"/>
      <dgm:spPr/>
    </dgm:pt>
    <dgm:pt modelId="{615C13FA-8798-4706-818C-3FD2DDF9783F}" type="pres">
      <dgm:prSet presAssocID="{B626CAE3-86C5-41CF-9DD7-357E957B5D86}" presName="connTx" presStyleLbl="parChTrans1D4" presStyleIdx="14" presStyleCnt="23"/>
      <dgm:spPr/>
    </dgm:pt>
    <dgm:pt modelId="{F9145CBE-2B8B-46FC-9FBF-5041355FF0C0}" type="pres">
      <dgm:prSet presAssocID="{C25C884F-22E6-4CA4-A2E2-CBC7BFA72B05}" presName="root2" presStyleCnt="0"/>
      <dgm:spPr/>
    </dgm:pt>
    <dgm:pt modelId="{3A56D181-0A73-4A0A-A0B5-CE8E524FA27E}" type="pres">
      <dgm:prSet presAssocID="{C25C884F-22E6-4CA4-A2E2-CBC7BFA72B05}" presName="LevelTwoTextNode" presStyleLbl="node4" presStyleIdx="14" presStyleCnt="23">
        <dgm:presLayoutVars>
          <dgm:chPref val="3"/>
        </dgm:presLayoutVars>
      </dgm:prSet>
      <dgm:spPr/>
    </dgm:pt>
    <dgm:pt modelId="{19AFAC23-E3C2-4903-9297-39A68BA5954A}" type="pres">
      <dgm:prSet presAssocID="{C25C884F-22E6-4CA4-A2E2-CBC7BFA72B05}" presName="level3hierChild" presStyleCnt="0"/>
      <dgm:spPr/>
    </dgm:pt>
    <dgm:pt modelId="{4CD198D5-54E9-4E6F-957E-F3D0AE78AB0A}" type="pres">
      <dgm:prSet presAssocID="{AB2FD3B5-B870-4C88-A179-3197E64F5B23}" presName="conn2-1" presStyleLbl="parChTrans1D4" presStyleIdx="15" presStyleCnt="23"/>
      <dgm:spPr/>
    </dgm:pt>
    <dgm:pt modelId="{2CCAD8D8-87FB-477D-906B-264919AC7EA1}" type="pres">
      <dgm:prSet presAssocID="{AB2FD3B5-B870-4C88-A179-3197E64F5B23}" presName="connTx" presStyleLbl="parChTrans1D4" presStyleIdx="15" presStyleCnt="23"/>
      <dgm:spPr/>
    </dgm:pt>
    <dgm:pt modelId="{6D5CD1EB-0AB4-4E4A-8D45-697EFC2C403C}" type="pres">
      <dgm:prSet presAssocID="{995237AD-7539-4395-8F9A-AACD648C2BDE}" presName="root2" presStyleCnt="0"/>
      <dgm:spPr/>
    </dgm:pt>
    <dgm:pt modelId="{301057BA-7260-441D-956D-15C0D95BCC31}" type="pres">
      <dgm:prSet presAssocID="{995237AD-7539-4395-8F9A-AACD648C2BDE}" presName="LevelTwoTextNode" presStyleLbl="node4" presStyleIdx="15" presStyleCnt="23">
        <dgm:presLayoutVars>
          <dgm:chPref val="3"/>
        </dgm:presLayoutVars>
      </dgm:prSet>
      <dgm:spPr/>
    </dgm:pt>
    <dgm:pt modelId="{D73DDA71-3D86-4BD4-8D83-8966B6771063}" type="pres">
      <dgm:prSet presAssocID="{995237AD-7539-4395-8F9A-AACD648C2BDE}" presName="level3hierChild" presStyleCnt="0"/>
      <dgm:spPr/>
    </dgm:pt>
    <dgm:pt modelId="{B6353268-6C60-4CA0-B08B-FEE8BE78F49F}" type="pres">
      <dgm:prSet presAssocID="{C93235C4-2B74-4517-9106-FCD43627B3C6}" presName="conn2-1" presStyleLbl="parChTrans1D4" presStyleIdx="16" presStyleCnt="23"/>
      <dgm:spPr/>
    </dgm:pt>
    <dgm:pt modelId="{1E0AC5AB-B723-4E27-BE6E-FA9BD6B2808A}" type="pres">
      <dgm:prSet presAssocID="{C93235C4-2B74-4517-9106-FCD43627B3C6}" presName="connTx" presStyleLbl="parChTrans1D4" presStyleIdx="16" presStyleCnt="23"/>
      <dgm:spPr/>
    </dgm:pt>
    <dgm:pt modelId="{957F39B2-D2CB-4BC0-9523-DABDC02BCE30}" type="pres">
      <dgm:prSet presAssocID="{7B43B952-E454-4480-9D2C-B00C88FFB4A1}" presName="root2" presStyleCnt="0"/>
      <dgm:spPr/>
    </dgm:pt>
    <dgm:pt modelId="{1AFD0CA0-29BC-4F8E-A2FF-F55CBACBE227}" type="pres">
      <dgm:prSet presAssocID="{7B43B952-E454-4480-9D2C-B00C88FFB4A1}" presName="LevelTwoTextNode" presStyleLbl="node4" presStyleIdx="16" presStyleCnt="23">
        <dgm:presLayoutVars>
          <dgm:chPref val="3"/>
        </dgm:presLayoutVars>
      </dgm:prSet>
      <dgm:spPr/>
    </dgm:pt>
    <dgm:pt modelId="{396B8079-63CF-442B-ADF5-15FFC9D322AF}" type="pres">
      <dgm:prSet presAssocID="{7B43B952-E454-4480-9D2C-B00C88FFB4A1}" presName="level3hierChild" presStyleCnt="0"/>
      <dgm:spPr/>
    </dgm:pt>
    <dgm:pt modelId="{3D31F299-D674-4D3C-8BF5-D2149F22B285}" type="pres">
      <dgm:prSet presAssocID="{65269F46-348F-4649-9268-AAE3A4DD1C55}" presName="conn2-1" presStyleLbl="parChTrans1D3" presStyleIdx="2" presStyleCnt="3"/>
      <dgm:spPr/>
    </dgm:pt>
    <dgm:pt modelId="{0FF4C777-C941-4E0E-869B-8E337BB1DA9A}" type="pres">
      <dgm:prSet presAssocID="{65269F46-348F-4649-9268-AAE3A4DD1C55}" presName="connTx" presStyleLbl="parChTrans1D3" presStyleIdx="2" presStyleCnt="3"/>
      <dgm:spPr/>
    </dgm:pt>
    <dgm:pt modelId="{772D36B3-51D8-4915-B17E-7B5DA26AEC0C}" type="pres">
      <dgm:prSet presAssocID="{AD206E54-D032-4CFA-A4CF-D19A95E155F0}" presName="root2" presStyleCnt="0"/>
      <dgm:spPr/>
    </dgm:pt>
    <dgm:pt modelId="{91501377-499A-4FC7-B190-407D7066AAFC}" type="pres">
      <dgm:prSet presAssocID="{AD206E54-D032-4CFA-A4CF-D19A95E155F0}" presName="LevelTwoTextNode" presStyleLbl="node3" presStyleIdx="2" presStyleCnt="3">
        <dgm:presLayoutVars>
          <dgm:chPref val="3"/>
        </dgm:presLayoutVars>
      </dgm:prSet>
      <dgm:spPr/>
    </dgm:pt>
    <dgm:pt modelId="{F8E942CA-A7ED-46F0-913A-80830FF0F8D6}" type="pres">
      <dgm:prSet presAssocID="{AD206E54-D032-4CFA-A4CF-D19A95E155F0}" presName="level3hierChild" presStyleCnt="0"/>
      <dgm:spPr/>
    </dgm:pt>
    <dgm:pt modelId="{700A6AD8-053C-43C7-BB19-B2C8B49F38CB}" type="pres">
      <dgm:prSet presAssocID="{E10674E5-EDD5-4CBC-BB5B-F410BDBEFF2C}" presName="conn2-1" presStyleLbl="parChTrans1D4" presStyleIdx="17" presStyleCnt="23"/>
      <dgm:spPr/>
    </dgm:pt>
    <dgm:pt modelId="{4A83FFCE-7270-49CB-91FF-6387A7EE0B6A}" type="pres">
      <dgm:prSet presAssocID="{E10674E5-EDD5-4CBC-BB5B-F410BDBEFF2C}" presName="connTx" presStyleLbl="parChTrans1D4" presStyleIdx="17" presStyleCnt="23"/>
      <dgm:spPr/>
    </dgm:pt>
    <dgm:pt modelId="{B29FBAC9-5D3A-4377-A074-2FF9A97D8456}" type="pres">
      <dgm:prSet presAssocID="{7BA31C2E-50E1-404C-B938-DE246B083DA7}" presName="root2" presStyleCnt="0"/>
      <dgm:spPr/>
    </dgm:pt>
    <dgm:pt modelId="{87F41C88-5640-4AB6-AF68-23605F8A051D}" type="pres">
      <dgm:prSet presAssocID="{7BA31C2E-50E1-404C-B938-DE246B083DA7}" presName="LevelTwoTextNode" presStyleLbl="node4" presStyleIdx="17" presStyleCnt="23">
        <dgm:presLayoutVars>
          <dgm:chPref val="3"/>
        </dgm:presLayoutVars>
      </dgm:prSet>
      <dgm:spPr/>
    </dgm:pt>
    <dgm:pt modelId="{94705923-8A9F-4BC0-8BAB-F4A34777F4C1}" type="pres">
      <dgm:prSet presAssocID="{7BA31C2E-50E1-404C-B938-DE246B083DA7}" presName="level3hierChild" presStyleCnt="0"/>
      <dgm:spPr/>
    </dgm:pt>
    <dgm:pt modelId="{46254BE3-674B-431B-BCD9-9AF3AB60BE0F}" type="pres">
      <dgm:prSet presAssocID="{B64D2F0D-97B3-485F-940D-C35267BE67E6}" presName="conn2-1" presStyleLbl="parChTrans1D4" presStyleIdx="18" presStyleCnt="23"/>
      <dgm:spPr/>
    </dgm:pt>
    <dgm:pt modelId="{0F4FE538-3F60-4F59-998F-ADDEEDAC5CEB}" type="pres">
      <dgm:prSet presAssocID="{B64D2F0D-97B3-485F-940D-C35267BE67E6}" presName="connTx" presStyleLbl="parChTrans1D4" presStyleIdx="18" presStyleCnt="23"/>
      <dgm:spPr/>
    </dgm:pt>
    <dgm:pt modelId="{56A96948-A4C4-4C67-B82A-9B4F621AE203}" type="pres">
      <dgm:prSet presAssocID="{84ED661A-5896-4559-B5B2-37AFDD729868}" presName="root2" presStyleCnt="0"/>
      <dgm:spPr/>
    </dgm:pt>
    <dgm:pt modelId="{22F3B1BA-D13C-4DA7-A23D-BD500348C0DD}" type="pres">
      <dgm:prSet presAssocID="{84ED661A-5896-4559-B5B2-37AFDD729868}" presName="LevelTwoTextNode" presStyleLbl="node4" presStyleIdx="18" presStyleCnt="23">
        <dgm:presLayoutVars>
          <dgm:chPref val="3"/>
        </dgm:presLayoutVars>
      </dgm:prSet>
      <dgm:spPr/>
    </dgm:pt>
    <dgm:pt modelId="{1E0D1D4B-2F48-448A-A338-B3C8F5688BE2}" type="pres">
      <dgm:prSet presAssocID="{84ED661A-5896-4559-B5B2-37AFDD729868}" presName="level3hierChild" presStyleCnt="0"/>
      <dgm:spPr/>
    </dgm:pt>
    <dgm:pt modelId="{FEE571CA-C4C5-4425-BF3C-C95B8A2BE65D}" type="pres">
      <dgm:prSet presAssocID="{E9312AAA-A1E0-4A08-A0B8-FF27E2292FF7}" presName="conn2-1" presStyleLbl="parChTrans1D4" presStyleIdx="19" presStyleCnt="23"/>
      <dgm:spPr/>
    </dgm:pt>
    <dgm:pt modelId="{47C32C97-A0E6-46CC-B8AD-EDB4DEBC6236}" type="pres">
      <dgm:prSet presAssocID="{E9312AAA-A1E0-4A08-A0B8-FF27E2292FF7}" presName="connTx" presStyleLbl="parChTrans1D4" presStyleIdx="19" presStyleCnt="23"/>
      <dgm:spPr/>
    </dgm:pt>
    <dgm:pt modelId="{D41A3DD5-4ECA-4299-9EEA-19DE7D3984C8}" type="pres">
      <dgm:prSet presAssocID="{7B59E6BE-1711-4724-B359-53B808F661C3}" presName="root2" presStyleCnt="0"/>
      <dgm:spPr/>
    </dgm:pt>
    <dgm:pt modelId="{62CDE4D4-4E52-4042-9250-1D17B95763F7}" type="pres">
      <dgm:prSet presAssocID="{7B59E6BE-1711-4724-B359-53B808F661C3}" presName="LevelTwoTextNode" presStyleLbl="node4" presStyleIdx="19" presStyleCnt="23">
        <dgm:presLayoutVars>
          <dgm:chPref val="3"/>
        </dgm:presLayoutVars>
      </dgm:prSet>
      <dgm:spPr/>
    </dgm:pt>
    <dgm:pt modelId="{4D350D2D-6D3C-471F-B29C-695121B8414F}" type="pres">
      <dgm:prSet presAssocID="{7B59E6BE-1711-4724-B359-53B808F661C3}" presName="level3hierChild" presStyleCnt="0"/>
      <dgm:spPr/>
    </dgm:pt>
    <dgm:pt modelId="{295BDFAE-9D8C-4D6A-B59D-08F16E6141BB}" type="pres">
      <dgm:prSet presAssocID="{9BB961CD-46F6-4720-BD0E-23215993679A}" presName="conn2-1" presStyleLbl="parChTrans1D4" presStyleIdx="20" presStyleCnt="23"/>
      <dgm:spPr/>
    </dgm:pt>
    <dgm:pt modelId="{9C118D99-C333-4E5A-A82C-8A282EF6A3B5}" type="pres">
      <dgm:prSet presAssocID="{9BB961CD-46F6-4720-BD0E-23215993679A}" presName="connTx" presStyleLbl="parChTrans1D4" presStyleIdx="20" presStyleCnt="23"/>
      <dgm:spPr/>
    </dgm:pt>
    <dgm:pt modelId="{C8782074-738D-450B-BE5F-A7FCD2CDCB2A}" type="pres">
      <dgm:prSet presAssocID="{275F74A4-3F6C-4D40-888F-E820FC5ECE1E}" presName="root2" presStyleCnt="0"/>
      <dgm:spPr/>
    </dgm:pt>
    <dgm:pt modelId="{C85C0C03-BFEC-4E35-9499-9B1533675F3A}" type="pres">
      <dgm:prSet presAssocID="{275F74A4-3F6C-4D40-888F-E820FC5ECE1E}" presName="LevelTwoTextNode" presStyleLbl="node4" presStyleIdx="20" presStyleCnt="23">
        <dgm:presLayoutVars>
          <dgm:chPref val="3"/>
        </dgm:presLayoutVars>
      </dgm:prSet>
      <dgm:spPr/>
    </dgm:pt>
    <dgm:pt modelId="{D82EFAC9-0409-4CF1-9BB9-6FEBA49061D9}" type="pres">
      <dgm:prSet presAssocID="{275F74A4-3F6C-4D40-888F-E820FC5ECE1E}" presName="level3hierChild" presStyleCnt="0"/>
      <dgm:spPr/>
    </dgm:pt>
    <dgm:pt modelId="{650A2CCE-DCE2-48ED-9EFF-5B4FCDA6A4F5}" type="pres">
      <dgm:prSet presAssocID="{0F2C3197-542C-42D6-8247-B9B15AF0E602}" presName="conn2-1" presStyleLbl="parChTrans1D4" presStyleIdx="21" presStyleCnt="23"/>
      <dgm:spPr/>
    </dgm:pt>
    <dgm:pt modelId="{2D7B60B7-DBD5-44A5-A7BF-CB9A9D0EED3F}" type="pres">
      <dgm:prSet presAssocID="{0F2C3197-542C-42D6-8247-B9B15AF0E602}" presName="connTx" presStyleLbl="parChTrans1D4" presStyleIdx="21" presStyleCnt="23"/>
      <dgm:spPr/>
    </dgm:pt>
    <dgm:pt modelId="{5F343542-5CC3-46E9-9DF5-B0E2D48AC523}" type="pres">
      <dgm:prSet presAssocID="{10A94DBB-857B-4460-A6F1-88E92A5DFED0}" presName="root2" presStyleCnt="0"/>
      <dgm:spPr/>
    </dgm:pt>
    <dgm:pt modelId="{B1E9A24B-C7FE-4364-8667-97CEC086AAC5}" type="pres">
      <dgm:prSet presAssocID="{10A94DBB-857B-4460-A6F1-88E92A5DFED0}" presName="LevelTwoTextNode" presStyleLbl="node4" presStyleIdx="21" presStyleCnt="23">
        <dgm:presLayoutVars>
          <dgm:chPref val="3"/>
        </dgm:presLayoutVars>
      </dgm:prSet>
      <dgm:spPr/>
    </dgm:pt>
    <dgm:pt modelId="{F166B57A-7466-46ED-9F9A-28FA32761595}" type="pres">
      <dgm:prSet presAssocID="{10A94DBB-857B-4460-A6F1-88E92A5DFED0}" presName="level3hierChild" presStyleCnt="0"/>
      <dgm:spPr/>
    </dgm:pt>
    <dgm:pt modelId="{AE75E901-37B2-46CA-BE3E-0BB1BC0DDE15}" type="pres">
      <dgm:prSet presAssocID="{4C54B448-650B-4584-BB5E-6EB04318DD1E}" presName="conn2-1" presStyleLbl="parChTrans1D4" presStyleIdx="22" presStyleCnt="23"/>
      <dgm:spPr/>
    </dgm:pt>
    <dgm:pt modelId="{4C0FD1BC-32B4-4CBA-8D55-D9B044934756}" type="pres">
      <dgm:prSet presAssocID="{4C54B448-650B-4584-BB5E-6EB04318DD1E}" presName="connTx" presStyleLbl="parChTrans1D4" presStyleIdx="22" presStyleCnt="23"/>
      <dgm:spPr/>
    </dgm:pt>
    <dgm:pt modelId="{2BEC107E-CDAA-49DC-8ABB-C841572A8DF9}" type="pres">
      <dgm:prSet presAssocID="{3AA84058-96C3-4020-B371-A2B3A6243272}" presName="root2" presStyleCnt="0"/>
      <dgm:spPr/>
    </dgm:pt>
    <dgm:pt modelId="{11D74B6C-65EF-4103-B2D8-5BF69EB362F1}" type="pres">
      <dgm:prSet presAssocID="{3AA84058-96C3-4020-B371-A2B3A6243272}" presName="LevelTwoTextNode" presStyleLbl="node4" presStyleIdx="22" presStyleCnt="23">
        <dgm:presLayoutVars>
          <dgm:chPref val="3"/>
        </dgm:presLayoutVars>
      </dgm:prSet>
      <dgm:spPr/>
    </dgm:pt>
    <dgm:pt modelId="{8E0259C9-8BA4-4D53-8E4A-8866EAE6FCCB}" type="pres">
      <dgm:prSet presAssocID="{3AA84058-96C3-4020-B371-A2B3A6243272}" presName="level3hierChild" presStyleCnt="0"/>
      <dgm:spPr/>
    </dgm:pt>
  </dgm:ptLst>
  <dgm:cxnLst>
    <dgm:cxn modelId="{DE2A8401-86A3-41D8-8BD4-0E4E5E5E85DF}" type="presOf" srcId="{36D82C2B-CC77-4827-8829-81933D6140FA}" destId="{0FB35638-5F1B-4B97-9F57-3E193E4353EF}" srcOrd="1" destOrd="0" presId="urn:microsoft.com/office/officeart/2005/8/layout/hierarchy2"/>
    <dgm:cxn modelId="{BA5DF402-48A4-4130-ACF0-5A422E5A4E2D}" srcId="{67EF8A5E-5D98-496B-9FE3-CF084157837E}" destId="{995237AD-7539-4395-8F9A-AACD648C2BDE}" srcOrd="1" destOrd="0" parTransId="{AB2FD3B5-B870-4C88-A179-3197E64F5B23}" sibTransId="{65C3C621-C317-4129-907E-44B613B7DC48}"/>
    <dgm:cxn modelId="{EEA19603-4E54-4B80-9808-29BFA3BA1140}" srcId="{7BA31C2E-50E1-404C-B938-DE246B083DA7}" destId="{84ED661A-5896-4559-B5B2-37AFDD729868}" srcOrd="0" destOrd="0" parTransId="{B64D2F0D-97B3-485F-940D-C35267BE67E6}" sibTransId="{6DBBE68E-4FDB-4C02-B4CE-DEF71C71253F}"/>
    <dgm:cxn modelId="{86E1B103-59DF-4202-B45F-52A8275E718F}" type="presOf" srcId="{7FD2E08F-0AB1-490E-BBBE-D0F9A214A3F4}" destId="{E43E8964-E9D2-4A89-826F-C2B885E6292C}" srcOrd="1" destOrd="0" presId="urn:microsoft.com/office/officeart/2005/8/layout/hierarchy2"/>
    <dgm:cxn modelId="{415E7606-2137-4F78-8074-54FAD9E91392}" type="presOf" srcId="{E9312AAA-A1E0-4A08-A0B8-FF27E2292FF7}" destId="{47C32C97-A0E6-46CC-B8AD-EDB4DEBC6236}" srcOrd="1" destOrd="0" presId="urn:microsoft.com/office/officeart/2005/8/layout/hierarchy2"/>
    <dgm:cxn modelId="{16E39D08-13EF-469B-93C4-E018FAA33E2D}" type="presOf" srcId="{1C4FFE4F-0C2D-4869-8DCB-F10A5A3673C6}" destId="{C93CA3EE-B697-4B1B-A28D-208D2DEA8721}" srcOrd="0" destOrd="0" presId="urn:microsoft.com/office/officeart/2005/8/layout/hierarchy2"/>
    <dgm:cxn modelId="{19B21A09-D5EB-4EE9-9C04-8B5D9892754E}" type="presOf" srcId="{B64D2F0D-97B3-485F-940D-C35267BE67E6}" destId="{46254BE3-674B-431B-BCD9-9AF3AB60BE0F}" srcOrd="0" destOrd="0" presId="urn:microsoft.com/office/officeart/2005/8/layout/hierarchy2"/>
    <dgm:cxn modelId="{43C04709-1B90-481B-8B99-137E8FF7B5C3}" type="presOf" srcId="{C7D7DDC6-8FAE-469C-89C9-D5D789FDE51C}" destId="{39C775F7-08F4-4D76-9E57-B2303FA78397}" srcOrd="0" destOrd="0" presId="urn:microsoft.com/office/officeart/2005/8/layout/hierarchy2"/>
    <dgm:cxn modelId="{F515D209-27B1-4635-81EC-B77D66554198}" srcId="{826ABB9B-99D9-4974-A5D3-0F14E28857F8}" destId="{EF67A6AC-A1E0-4504-A94A-48FB7F93074A}" srcOrd="0" destOrd="0" parTransId="{C9B5789F-C349-418D-9295-86F97F89517F}" sibTransId="{F1A78787-079A-4416-8076-4C778CA86735}"/>
    <dgm:cxn modelId="{D3245B0A-3546-445F-AB3A-7624908102B2}" type="presOf" srcId="{3A9E7C16-33BD-445D-BFB1-DC302C87E792}" destId="{77BD9B62-D646-49BA-9B5F-7F5C836869E9}" srcOrd="1" destOrd="0" presId="urn:microsoft.com/office/officeart/2005/8/layout/hierarchy2"/>
    <dgm:cxn modelId="{06FAFE0A-8CA4-41CC-A3DC-C669C62C3125}" srcId="{CC380AD7-8175-4C65-9CD9-B6411BF1F56F}" destId="{92604BDB-5E8F-4ADA-9102-5A4AFE3D2E46}" srcOrd="0" destOrd="0" parTransId="{1C4FFE4F-0C2D-4869-8DCB-F10A5A3673C6}" sibTransId="{B0FA7E4F-D3BC-432C-B157-6E6A7AE9B67F}"/>
    <dgm:cxn modelId="{AB78BD0D-B66D-4318-AD4B-ADEB3F6A6FCE}" srcId="{67EF8A5E-5D98-496B-9FE3-CF084157837E}" destId="{C25C884F-22E6-4CA4-A2E2-CBC7BFA72B05}" srcOrd="0" destOrd="0" parTransId="{B626CAE3-86C5-41CF-9DD7-357E957B5D86}" sibTransId="{D4C47F56-E927-48B0-BC53-831AAEE0F825}"/>
    <dgm:cxn modelId="{83E00319-78E1-4408-850E-11037214FC64}" type="presOf" srcId="{A07CF877-1804-4AFC-8E57-1387FBBB0BCF}" destId="{CCBF4917-6EE1-435E-932E-9B4686A5B920}" srcOrd="0" destOrd="0" presId="urn:microsoft.com/office/officeart/2005/8/layout/hierarchy2"/>
    <dgm:cxn modelId="{46FCD01A-E52A-40E7-9A2B-7FB136A091FB}" srcId="{1CED49B2-D556-432F-BBC5-73630042B125}" destId="{30B44589-7F9D-49B1-ACFC-21F23653D5F3}" srcOrd="0" destOrd="0" parTransId="{7EF56A02-EDE8-44B9-972B-60C4B5CBBDEE}" sibTransId="{9C83B125-1626-4549-8DB4-5EF58C10FEF5}"/>
    <dgm:cxn modelId="{DB08ED1D-B82C-4283-9625-8C34A73EC29A}" type="presOf" srcId="{521003F0-7923-4E02-BB35-5B1A2F200D1A}" destId="{0A4C00A4-1109-4589-9E28-B13B42D13CD5}" srcOrd="0" destOrd="0" presId="urn:microsoft.com/office/officeart/2005/8/layout/hierarchy2"/>
    <dgm:cxn modelId="{55CB5A1E-F9B5-4C80-AF0E-9B857501DB0C}" type="presOf" srcId="{E10674E5-EDD5-4CBC-BB5B-F410BDBEFF2C}" destId="{4A83FFCE-7270-49CB-91FF-6387A7EE0B6A}" srcOrd="1" destOrd="0" presId="urn:microsoft.com/office/officeart/2005/8/layout/hierarchy2"/>
    <dgm:cxn modelId="{B1152421-2AB9-41C3-9DA6-5F5B593A09E6}" type="presOf" srcId="{4C54B448-650B-4584-BB5E-6EB04318DD1E}" destId="{AE75E901-37B2-46CA-BE3E-0BB1BC0DDE15}" srcOrd="0" destOrd="0" presId="urn:microsoft.com/office/officeart/2005/8/layout/hierarchy2"/>
    <dgm:cxn modelId="{6C5DBB29-793F-4C1F-9400-0F4E27B744E5}" type="presOf" srcId="{423B03B5-4AAA-49A0-82E3-080EDAEEB4BE}" destId="{1357E153-4D30-4347-81D5-AA9F1E230A44}" srcOrd="0" destOrd="0" presId="urn:microsoft.com/office/officeart/2005/8/layout/hierarchy2"/>
    <dgm:cxn modelId="{9068BD29-746B-4D60-A938-A516D53AFD16}" srcId="{423B03B5-4AAA-49A0-82E3-080EDAEEB4BE}" destId="{C002382E-4057-4C4D-8AF0-39AECF7A7B1D}" srcOrd="0" destOrd="0" parTransId="{7FD2E08F-0AB1-490E-BBBE-D0F9A214A3F4}" sibTransId="{694C2378-D98A-412D-B754-25ECA42F750A}"/>
    <dgm:cxn modelId="{70ECD52B-04C4-465C-9C28-3F7E4FC8CAA5}" type="presOf" srcId="{1C4FFE4F-0C2D-4869-8DCB-F10A5A3673C6}" destId="{8AE64758-E58B-4C04-B6C3-A47C3C6FFB65}" srcOrd="1" destOrd="0" presId="urn:microsoft.com/office/officeart/2005/8/layout/hierarchy2"/>
    <dgm:cxn modelId="{F1A06733-937F-4577-AAE7-D89D8384828C}" type="presOf" srcId="{91E20220-DBBA-4732-90A2-8E3D67DA9751}" destId="{D44BF998-03F4-4545-91DA-92949B6FCD5F}" srcOrd="0" destOrd="0" presId="urn:microsoft.com/office/officeart/2005/8/layout/hierarchy2"/>
    <dgm:cxn modelId="{27A08737-EFEB-4078-AEED-831180F9F9A6}" type="presOf" srcId="{B626CAE3-86C5-41CF-9DD7-357E957B5D86}" destId="{615C13FA-8798-4706-818C-3FD2DDF9783F}" srcOrd="1" destOrd="0" presId="urn:microsoft.com/office/officeart/2005/8/layout/hierarchy2"/>
    <dgm:cxn modelId="{939ADB38-9720-417C-AFC1-3EADF07A9626}" type="presOf" srcId="{995237AD-7539-4395-8F9A-AACD648C2BDE}" destId="{301057BA-7260-441D-956D-15C0D95BCC31}" srcOrd="0" destOrd="0" presId="urn:microsoft.com/office/officeart/2005/8/layout/hierarchy2"/>
    <dgm:cxn modelId="{36D3743A-9530-4F63-9B9C-848FC33D90CB}" type="presOf" srcId="{7EF56A02-EDE8-44B9-972B-60C4B5CBBDEE}" destId="{7DC3C7F6-1D41-4FBD-B1F3-B06B74FD1E19}" srcOrd="1" destOrd="0" presId="urn:microsoft.com/office/officeart/2005/8/layout/hierarchy2"/>
    <dgm:cxn modelId="{287DAD3A-41CE-44C7-9DE0-77E21CF4B892}" srcId="{CC380AD7-8175-4C65-9CD9-B6411BF1F56F}" destId="{EFACB249-EA20-44F4-BEC4-33B4F4E5C165}" srcOrd="1" destOrd="0" parTransId="{A07CF877-1804-4AFC-8E57-1387FBBB0BCF}" sibTransId="{CC8F2224-C122-482F-BE38-9E1518709668}"/>
    <dgm:cxn modelId="{45BF703D-F1DA-4363-AAA9-C791CFB30F2B}" srcId="{30B44589-7F9D-49B1-ACFC-21F23653D5F3}" destId="{7B43B952-E454-4480-9D2C-B00C88FFB4A1}" srcOrd="1" destOrd="0" parTransId="{C93235C4-2B74-4517-9106-FCD43627B3C6}" sibTransId="{AD592FF4-D025-4CBD-B4CC-870C4E1912DB}"/>
    <dgm:cxn modelId="{06E1CF3D-3FA3-475C-9000-1F4F4F52ABDA}" type="presOf" srcId="{4C54B448-650B-4584-BB5E-6EB04318DD1E}" destId="{4C0FD1BC-32B4-4CBA-8D55-D9B044934756}" srcOrd="1" destOrd="0" presId="urn:microsoft.com/office/officeart/2005/8/layout/hierarchy2"/>
    <dgm:cxn modelId="{87D89B5F-4EB8-4820-915B-E97D4D4C52A6}" type="presOf" srcId="{10A94DBB-857B-4460-A6F1-88E92A5DFED0}" destId="{B1E9A24B-C7FE-4364-8667-97CEC086AAC5}" srcOrd="0" destOrd="0" presId="urn:microsoft.com/office/officeart/2005/8/layout/hierarchy2"/>
    <dgm:cxn modelId="{419DB461-7C94-4863-8F67-4CD86DF38204}" type="presOf" srcId="{0F2C3197-542C-42D6-8247-B9B15AF0E602}" destId="{2D7B60B7-DBD5-44A5-A7BF-CB9A9D0EED3F}" srcOrd="1" destOrd="0" presId="urn:microsoft.com/office/officeart/2005/8/layout/hierarchy2"/>
    <dgm:cxn modelId="{98024442-1B6A-481E-BD70-EEB3223F8AF8}" type="presOf" srcId="{C93235C4-2B74-4517-9106-FCD43627B3C6}" destId="{B6353268-6C60-4CA0-B08B-FEE8BE78F49F}" srcOrd="0" destOrd="0" presId="urn:microsoft.com/office/officeart/2005/8/layout/hierarchy2"/>
    <dgm:cxn modelId="{16AF2443-8978-45A8-B48C-88B83A01640E}" type="presOf" srcId="{AD206E54-D032-4CFA-A4CF-D19A95E155F0}" destId="{91501377-499A-4FC7-B190-407D7066AAFC}" srcOrd="0" destOrd="0" presId="urn:microsoft.com/office/officeart/2005/8/layout/hierarchy2"/>
    <dgm:cxn modelId="{38EFFB43-7A1F-462F-A7C3-DB028C020AA6}" type="presOf" srcId="{CC380AD7-8175-4C65-9CD9-B6411BF1F56F}" destId="{33E5386D-A929-425F-839A-9B417C405846}" srcOrd="0" destOrd="0" presId="urn:microsoft.com/office/officeart/2005/8/layout/hierarchy2"/>
    <dgm:cxn modelId="{187D0446-F1CF-4129-931F-ADB6DDAE2016}" type="presOf" srcId="{C9B5789F-C349-418D-9295-86F97F89517F}" destId="{F7AE25DE-3FFA-4497-87A5-49DC5F988B33}" srcOrd="1" destOrd="0" presId="urn:microsoft.com/office/officeart/2005/8/layout/hierarchy2"/>
    <dgm:cxn modelId="{4B6EA546-D166-44F7-B33D-A6E2BE3A8CF4}" srcId="{DA75755F-B724-4262-8251-CDF025393284}" destId="{423B03B5-4AAA-49A0-82E3-080EDAEEB4BE}" srcOrd="0" destOrd="0" parTransId="{1A35CEE8-CCD2-4AFD-B7FB-908A70A2CDBF}" sibTransId="{4D7A5C14-8B40-4978-A004-ACDADD266C25}"/>
    <dgm:cxn modelId="{E4D60D47-03BC-49C4-9BC5-9363D70C853B}" srcId="{84ED661A-5896-4559-B5B2-37AFDD729868}" destId="{275F74A4-3F6C-4D40-888F-E820FC5ECE1E}" srcOrd="1" destOrd="0" parTransId="{9BB961CD-46F6-4720-BD0E-23215993679A}" sibTransId="{950C36C3-7BF1-4B1D-BADF-81154C322E0A}"/>
    <dgm:cxn modelId="{93131647-353A-4017-AD8D-D257354E935D}" type="presOf" srcId="{1CCC739B-5032-4D68-B864-53D26B219F7B}" destId="{8771A1C6-6F2D-42EC-AFC3-9D5739F60A4C}" srcOrd="0" destOrd="0" presId="urn:microsoft.com/office/officeart/2005/8/layout/hierarchy2"/>
    <dgm:cxn modelId="{A0391847-EE91-4AF4-8F95-340D1850DB92}" srcId="{C7D7DDC6-8FAE-469C-89C9-D5D789FDE51C}" destId="{81238E7E-7294-4B48-9CBC-10675F448BC1}" srcOrd="1" destOrd="0" parTransId="{91E20220-DBBA-4732-90A2-8E3D67DA9751}" sibTransId="{B72F46B8-55EA-4A05-A840-D6151E81C76D}"/>
    <dgm:cxn modelId="{2D88F947-BB4C-40CC-A566-8AB305F820D7}" type="presOf" srcId="{A086ABA3-3DE3-4319-9C5F-16B86FFB4822}" destId="{4B63EFC8-C98B-42C9-9A5D-DE0C1406E203}" srcOrd="1" destOrd="0" presId="urn:microsoft.com/office/officeart/2005/8/layout/hierarchy2"/>
    <dgm:cxn modelId="{322C1F68-A98F-462B-9A52-89FC277DC7F9}" type="presOf" srcId="{1CED49B2-D556-432F-BBC5-73630042B125}" destId="{79B83FB2-57E2-41B7-B070-ED7683B0CDEA}" srcOrd="0" destOrd="0" presId="urn:microsoft.com/office/officeart/2005/8/layout/hierarchy2"/>
    <dgm:cxn modelId="{95F84668-AD36-4706-8EAA-11890AB7ECFB}" type="presOf" srcId="{30B44589-7F9D-49B1-ACFC-21F23653D5F3}" destId="{B45F5D21-8132-4528-88BD-C0FAA06189FB}" srcOrd="0" destOrd="0" presId="urn:microsoft.com/office/officeart/2005/8/layout/hierarchy2"/>
    <dgm:cxn modelId="{7918C368-AE78-40A3-8576-FA4BDD44150A}" type="presOf" srcId="{AB2FD3B5-B870-4C88-A179-3197E64F5B23}" destId="{2CCAD8D8-87FB-477D-906B-264919AC7EA1}" srcOrd="1" destOrd="0" presId="urn:microsoft.com/office/officeart/2005/8/layout/hierarchy2"/>
    <dgm:cxn modelId="{AFF8C548-1D09-4C95-B65D-B05B5A6FC9AB}" type="presOf" srcId="{7FD2E08F-0AB1-490E-BBBE-D0F9A214A3F4}" destId="{9B0E297F-B14C-4C1E-853F-7E1B78C1BDA8}" srcOrd="0" destOrd="0" presId="urn:microsoft.com/office/officeart/2005/8/layout/hierarchy2"/>
    <dgm:cxn modelId="{86C6C948-5A7B-4F38-BF85-E0A2E322D1F5}" type="presOf" srcId="{B7A0596A-018F-4013-B1D0-BBDE1EE458F9}" destId="{B84A3FF7-EDAA-4D1A-BA6F-995C7D190976}" srcOrd="0" destOrd="0" presId="urn:microsoft.com/office/officeart/2005/8/layout/hierarchy2"/>
    <dgm:cxn modelId="{AB7D7B69-341C-4ED0-BE0A-3896B33B1E0D}" type="presOf" srcId="{1E59FCC2-F96A-4C10-9B6E-74130489BC5F}" destId="{3570873D-5A7E-4E88-8ED4-DF629A30F12A}" srcOrd="0" destOrd="0" presId="urn:microsoft.com/office/officeart/2005/8/layout/hierarchy2"/>
    <dgm:cxn modelId="{8463376C-72EC-4757-9012-53E901327B82}" srcId="{EF67A6AC-A1E0-4504-A94A-48FB7F93074A}" destId="{521003F0-7923-4E02-BB35-5B1A2F200D1A}" srcOrd="0" destOrd="0" parTransId="{C6366728-5E94-4BD7-9FE2-67CCA5AB2E4B}" sibTransId="{CA4F3116-C1D3-43E2-BC2C-F03CAA0A51DC}"/>
    <dgm:cxn modelId="{58FB364E-C771-4299-926D-9D5F3FFB17E1}" type="presOf" srcId="{3A9E7C16-33BD-445D-BFB1-DC302C87E792}" destId="{305DC0FA-E2F4-4B61-8876-6560DC04A734}" srcOrd="0" destOrd="0" presId="urn:microsoft.com/office/officeart/2005/8/layout/hierarchy2"/>
    <dgm:cxn modelId="{1D178E6E-0387-43E2-A237-337C6E74BAB7}" type="presOf" srcId="{0F2C3197-542C-42D6-8247-B9B15AF0E602}" destId="{650A2CCE-DCE2-48ED-9EFF-5B4FCDA6A4F5}" srcOrd="0" destOrd="0" presId="urn:microsoft.com/office/officeart/2005/8/layout/hierarchy2"/>
    <dgm:cxn modelId="{EA7A716F-2A58-4FC3-80DD-0AF028AFDF48}" srcId="{826ABB9B-99D9-4974-A5D3-0F14E28857F8}" destId="{AD206E54-D032-4CFA-A4CF-D19A95E155F0}" srcOrd="1" destOrd="0" parTransId="{65269F46-348F-4649-9268-AAE3A4DD1C55}" sibTransId="{1F6BBB28-D737-4CE1-9B7C-BCCCC29F431F}"/>
    <dgm:cxn modelId="{24149F71-2D18-4637-B35F-DBFBEE9C4EF4}" type="presOf" srcId="{3DF69171-3E3B-48C1-A134-54686F0D3F7F}" destId="{717CB42E-C660-488A-BBF5-5A7FAA42B2D0}" srcOrd="1" destOrd="0" presId="urn:microsoft.com/office/officeart/2005/8/layout/hierarchy2"/>
    <dgm:cxn modelId="{151C8152-F2CC-491D-8EB7-0691F27043EA}" srcId="{AD206E54-D032-4CFA-A4CF-D19A95E155F0}" destId="{7BA31C2E-50E1-404C-B938-DE246B083DA7}" srcOrd="0" destOrd="0" parTransId="{E10674E5-EDD5-4CBC-BB5B-F410BDBEFF2C}" sibTransId="{E72EE568-A96A-473B-B113-6AE29BD672C3}"/>
    <dgm:cxn modelId="{A8B65873-ECD8-4F8D-AE41-AF9CDC1CE46C}" type="presOf" srcId="{C25C884F-22E6-4CA4-A2E2-CBC7BFA72B05}" destId="{3A56D181-0A73-4A0A-A0B5-CE8E524FA27E}" srcOrd="0" destOrd="0" presId="urn:microsoft.com/office/officeart/2005/8/layout/hierarchy2"/>
    <dgm:cxn modelId="{15861954-1058-433D-8C6D-EB2C1C1B8045}" srcId="{909E4298-172E-4CF0-9D79-D70C52D0BFA0}" destId="{DA75755F-B724-4262-8251-CDF025393284}" srcOrd="0" destOrd="0" parTransId="{F2FC1ADD-B833-4A95-8B21-941ECDFAD325}" sibTransId="{15ECAA34-3F51-4274-913F-FF44216E04C5}"/>
    <dgm:cxn modelId="{0D568856-195B-4DB7-AB6D-7B45B24F442B}" type="presOf" srcId="{81238E7E-7294-4B48-9CBC-10675F448BC1}" destId="{188FBDDF-929E-4144-B690-BBC7997594E9}" srcOrd="0" destOrd="0" presId="urn:microsoft.com/office/officeart/2005/8/layout/hierarchy2"/>
    <dgm:cxn modelId="{D4EAE458-560B-4D87-BEB2-9E2A80C1C28A}" type="presOf" srcId="{EF67A6AC-A1E0-4504-A94A-48FB7F93074A}" destId="{FB54A9D5-D506-45A6-A3AF-CF5A926CFE70}" srcOrd="0" destOrd="0" presId="urn:microsoft.com/office/officeart/2005/8/layout/hierarchy2"/>
    <dgm:cxn modelId="{A1A5897A-EC63-4585-B85B-D1FE87F1ED3B}" srcId="{30B44589-7F9D-49B1-ACFC-21F23653D5F3}" destId="{67EF8A5E-5D98-496B-9FE3-CF084157837E}" srcOrd="0" destOrd="0" parTransId="{2D525883-C260-41D4-9B4E-B9DEA225F1D8}" sibTransId="{5F8E3446-A8A8-4391-862E-978C38814AC8}"/>
    <dgm:cxn modelId="{2CD8397D-2F7B-4B76-A02B-DA934D2CBC88}" srcId="{C002382E-4057-4C4D-8AF0-39AECF7A7B1D}" destId="{2E83894F-32DC-4DCE-9B93-5327EF9AC9D0}" srcOrd="0" destOrd="0" parTransId="{36D82C2B-CC77-4827-8829-81933D6140FA}" sibTransId="{F8BED1F3-48AD-4D02-82C0-191AC307EF7C}"/>
    <dgm:cxn modelId="{4ADAD87E-C246-4FBD-B2B7-4C110247BA92}" srcId="{2E83894F-32DC-4DCE-9B93-5327EF9AC9D0}" destId="{6AD61086-A190-4728-B782-D847AEFEF3BC}" srcOrd="0" destOrd="0" parTransId="{A086ABA3-3DE3-4319-9C5F-16B86FFB4822}" sibTransId="{C6B21000-368E-42A0-839B-21AF30372208}"/>
    <dgm:cxn modelId="{2A846781-09E8-45AD-B5B0-D41CD563773C}" type="presOf" srcId="{8860D7C2-8D2A-4E6E-BB24-A823ADAEF796}" destId="{EE25C92D-C1ED-4D0E-9CCD-509C3FD3E6A9}" srcOrd="0" destOrd="0" presId="urn:microsoft.com/office/officeart/2005/8/layout/hierarchy2"/>
    <dgm:cxn modelId="{CE67E582-59F1-4042-9FF3-7C84CB64F744}" type="presOf" srcId="{C6366728-5E94-4BD7-9FE2-67CCA5AB2E4B}" destId="{CE585668-7E40-4D7B-AD58-43CF29A58C23}" srcOrd="0" destOrd="0" presId="urn:microsoft.com/office/officeart/2005/8/layout/hierarchy2"/>
    <dgm:cxn modelId="{3F0CDF85-3F42-41EC-AFEC-1E587E554D22}" type="presOf" srcId="{2E83894F-32DC-4DCE-9B93-5327EF9AC9D0}" destId="{2938EABF-E798-4BF7-8BB1-16729C1C7BC7}" srcOrd="0" destOrd="0" presId="urn:microsoft.com/office/officeart/2005/8/layout/hierarchy2"/>
    <dgm:cxn modelId="{5A048F8C-9134-4301-BA5A-D17681BD745B}" type="presOf" srcId="{91E20220-DBBA-4732-90A2-8E3D67DA9751}" destId="{6DBF8A4C-3B30-4DE1-B649-EB0509C1FF58}" srcOrd="1" destOrd="0" presId="urn:microsoft.com/office/officeart/2005/8/layout/hierarchy2"/>
    <dgm:cxn modelId="{00B4BA8C-AF10-43F1-B685-C31D65C13C7A}" type="presOf" srcId="{493862B1-D5B8-4711-91A5-A0297C40958E}" destId="{D36AF722-4092-44D7-AAA9-04D23FC54AF1}" srcOrd="0" destOrd="0" presId="urn:microsoft.com/office/officeart/2005/8/layout/hierarchy2"/>
    <dgm:cxn modelId="{392BCF8F-B4D8-42BD-89D6-FBBD07545123}" type="presOf" srcId="{E10674E5-EDD5-4CBC-BB5B-F410BDBEFF2C}" destId="{700A6AD8-053C-43C7-BB19-B2C8B49F38CB}" srcOrd="0" destOrd="0" presId="urn:microsoft.com/office/officeart/2005/8/layout/hierarchy2"/>
    <dgm:cxn modelId="{798AE890-9317-44AD-80E1-9B12F6067195}" srcId="{275F74A4-3F6C-4D40-888F-E820FC5ECE1E}" destId="{10A94DBB-857B-4460-A6F1-88E92A5DFED0}" srcOrd="0" destOrd="0" parTransId="{0F2C3197-542C-42D6-8247-B9B15AF0E602}" sibTransId="{3F0F8DDE-537E-4B2E-86F9-AF2B27BD799B}"/>
    <dgm:cxn modelId="{E925B893-DDB0-4D8D-9417-1B3A782DCC14}" srcId="{275F74A4-3F6C-4D40-888F-E820FC5ECE1E}" destId="{3AA84058-96C3-4020-B371-A2B3A6243272}" srcOrd="1" destOrd="0" parTransId="{4C54B448-650B-4584-BB5E-6EB04318DD1E}" sibTransId="{B02693C1-9E56-4286-90E6-71465389DE20}"/>
    <dgm:cxn modelId="{76793896-CE0C-489D-ABC1-0CBF53B93CD4}" type="presOf" srcId="{1A35CEE8-CCD2-4AFD-B7FB-908A70A2CDBF}" destId="{B3F05FE5-0BCD-406D-B278-88ABBD21906F}" srcOrd="0" destOrd="0" presId="urn:microsoft.com/office/officeart/2005/8/layout/hierarchy2"/>
    <dgm:cxn modelId="{11F2E996-1C1E-4E06-AA33-EC6D3FBD76E5}" type="presOf" srcId="{B626CAE3-86C5-41CF-9DD7-357E957B5D86}" destId="{F9AECA6A-EA35-421A-B369-2B8CF6C6A21B}" srcOrd="0" destOrd="0" presId="urn:microsoft.com/office/officeart/2005/8/layout/hierarchy2"/>
    <dgm:cxn modelId="{70D78C99-C00D-4FF0-98E8-A039A5410B50}" srcId="{84ED661A-5896-4559-B5B2-37AFDD729868}" destId="{7B59E6BE-1711-4724-B359-53B808F661C3}" srcOrd="0" destOrd="0" parTransId="{E9312AAA-A1E0-4A08-A0B8-FF27E2292FF7}" sibTransId="{C9BEB662-F730-47F0-96B7-3AFE87727F68}"/>
    <dgm:cxn modelId="{9D82029D-3F1A-4514-8DAE-76232FBB9BD8}" type="presOf" srcId="{A07CF877-1804-4AFC-8E57-1387FBBB0BCF}" destId="{88C65768-8EC4-45D0-B2D7-9545F19789A2}" srcOrd="1" destOrd="0" presId="urn:microsoft.com/office/officeart/2005/8/layout/hierarchy2"/>
    <dgm:cxn modelId="{1C83899F-78D1-4490-B577-B819A9CD1445}" type="presOf" srcId="{36D82C2B-CC77-4827-8829-81933D6140FA}" destId="{45A01205-FF8B-4673-AC1B-BF61896FAF4E}" srcOrd="0" destOrd="0" presId="urn:microsoft.com/office/officeart/2005/8/layout/hierarchy2"/>
    <dgm:cxn modelId="{3A138AA5-E00C-4CDC-BC7C-70A774AE8A7E}" type="presOf" srcId="{84ED661A-5896-4559-B5B2-37AFDD729868}" destId="{22F3B1BA-D13C-4DA7-A23D-BD500348C0DD}" srcOrd="0" destOrd="0" presId="urn:microsoft.com/office/officeart/2005/8/layout/hierarchy2"/>
    <dgm:cxn modelId="{E7B790A6-EE93-4D32-9943-FB187F1E84CE}" type="presOf" srcId="{C6366728-5E94-4BD7-9FE2-67CCA5AB2E4B}" destId="{335FEF4A-49E2-4FFC-979E-B06DF9E29C74}" srcOrd="1" destOrd="0" presId="urn:microsoft.com/office/officeart/2005/8/layout/hierarchy2"/>
    <dgm:cxn modelId="{A9F9A7A6-F144-40B8-9732-508669526459}" type="presOf" srcId="{E9312AAA-A1E0-4A08-A0B8-FF27E2292FF7}" destId="{FEE571CA-C4C5-4425-BF3C-C95B8A2BE65D}" srcOrd="0" destOrd="0" presId="urn:microsoft.com/office/officeart/2005/8/layout/hierarchy2"/>
    <dgm:cxn modelId="{A0C398A7-79BC-4203-B051-84F85CFFF883}" type="presOf" srcId="{3AA84058-96C3-4020-B371-A2B3A6243272}" destId="{11D74B6C-65EF-4103-B2D8-5BF69EB362F1}" srcOrd="0" destOrd="0" presId="urn:microsoft.com/office/officeart/2005/8/layout/hierarchy2"/>
    <dgm:cxn modelId="{5B3C05A8-BE7F-446A-93E6-F55E60F78622}" type="presOf" srcId="{7EF56A02-EDE8-44B9-972B-60C4B5CBBDEE}" destId="{583C2991-17D4-461E-89A6-0647621BC40A}" srcOrd="0" destOrd="0" presId="urn:microsoft.com/office/officeart/2005/8/layout/hierarchy2"/>
    <dgm:cxn modelId="{53D4D8AD-0810-4B71-A0CA-4F33F256387A}" type="presOf" srcId="{65269F46-348F-4649-9268-AAE3A4DD1C55}" destId="{3D31F299-D674-4D3C-8BF5-D2149F22B285}" srcOrd="0" destOrd="0" presId="urn:microsoft.com/office/officeart/2005/8/layout/hierarchy2"/>
    <dgm:cxn modelId="{74B19CAF-098E-4BE9-A058-B409ABB18D57}" type="presOf" srcId="{A086ABA3-3DE3-4319-9C5F-16B86FFB4822}" destId="{FCE0FEED-47CA-49A8-8A22-F35247F19CB9}" srcOrd="0" destOrd="0" presId="urn:microsoft.com/office/officeart/2005/8/layout/hierarchy2"/>
    <dgm:cxn modelId="{771E4BB0-11E7-4835-992E-9E817180F8CC}" type="presOf" srcId="{1A35CEE8-CCD2-4AFD-B7FB-908A70A2CDBF}" destId="{AD464D7D-0C4F-436D-86B4-C8A73E57721D}" srcOrd="1" destOrd="0" presId="urn:microsoft.com/office/officeart/2005/8/layout/hierarchy2"/>
    <dgm:cxn modelId="{1DDCB8B3-D2E4-4E19-9B0E-C29FDAFD6F70}" srcId="{1CCC739B-5032-4D68-B864-53D26B219F7B}" destId="{B7A0596A-018F-4013-B1D0-BBDE1EE458F9}" srcOrd="0" destOrd="0" parTransId="{1E59FCC2-F96A-4C10-9B6E-74130489BC5F}" sibTransId="{319680DB-FB4B-4DFB-9F71-CD130DA04E1B}"/>
    <dgm:cxn modelId="{25878CB4-899A-4C98-B999-08F41865685D}" type="presOf" srcId="{C002382E-4057-4C4D-8AF0-39AECF7A7B1D}" destId="{5441F749-04E4-49F9-84ED-684FBA3683CC}" srcOrd="0" destOrd="0" presId="urn:microsoft.com/office/officeart/2005/8/layout/hierarchy2"/>
    <dgm:cxn modelId="{578C7EB5-6B1A-4339-ACA6-62049E61B556}" type="presOf" srcId="{C93235C4-2B74-4517-9106-FCD43627B3C6}" destId="{1E0AC5AB-B723-4E27-BE6E-FA9BD6B2808A}" srcOrd="1" destOrd="0" presId="urn:microsoft.com/office/officeart/2005/8/layout/hierarchy2"/>
    <dgm:cxn modelId="{8E0203B9-1F06-49A8-8524-9D704D7A3781}" type="presOf" srcId="{7BA31C2E-50E1-404C-B938-DE246B083DA7}" destId="{87F41C88-5640-4AB6-AF68-23605F8A051D}" srcOrd="0" destOrd="0" presId="urn:microsoft.com/office/officeart/2005/8/layout/hierarchy2"/>
    <dgm:cxn modelId="{F9F616BC-74F8-4BB3-B68C-730084876B5C}" type="presOf" srcId="{2D525883-C260-41D4-9B4E-B9DEA225F1D8}" destId="{AB41DFFD-A2C7-45BA-AFE0-81131257FBD5}" srcOrd="1" destOrd="0" presId="urn:microsoft.com/office/officeart/2005/8/layout/hierarchy2"/>
    <dgm:cxn modelId="{CCB5D5C1-E65B-434D-B109-9DFC4AFE818A}" type="presOf" srcId="{826ABB9B-99D9-4974-A5D3-0F14E28857F8}" destId="{A16E7F62-391A-47A2-B068-1B28ED0F4769}" srcOrd="0" destOrd="0" presId="urn:microsoft.com/office/officeart/2005/8/layout/hierarchy2"/>
    <dgm:cxn modelId="{AEED53C5-78B2-4248-BD0A-0BC08E5EA46F}" type="presOf" srcId="{7B43B952-E454-4480-9D2C-B00C88FFB4A1}" destId="{1AFD0CA0-29BC-4F8E-A2FF-F55CBACBE227}" srcOrd="0" destOrd="0" presId="urn:microsoft.com/office/officeart/2005/8/layout/hierarchy2"/>
    <dgm:cxn modelId="{E16D1DC6-90E6-414B-8405-3B67D84D2277}" type="presOf" srcId="{6AD61086-A190-4728-B782-D847AEFEF3BC}" destId="{60064F16-2257-4BBF-9161-7525749F407D}" srcOrd="0" destOrd="0" presId="urn:microsoft.com/office/officeart/2005/8/layout/hierarchy2"/>
    <dgm:cxn modelId="{7A022FC8-48A4-42B8-A54F-807B64C0D0E1}" type="presOf" srcId="{17C4583D-66E6-4F36-9AD0-5AB82D2A7A5A}" destId="{98AD34E1-BA93-4F26-9C73-F89AE75BAF6D}" srcOrd="1" destOrd="0" presId="urn:microsoft.com/office/officeart/2005/8/layout/hierarchy2"/>
    <dgm:cxn modelId="{AB2ED4C9-80AF-4888-84F5-234F1C36150B}" type="presOf" srcId="{21672E3D-CFA6-4DFF-97BD-D6659CC2800B}" destId="{87E844CB-4278-45EA-A643-0AE6A0048058}" srcOrd="0" destOrd="0" presId="urn:microsoft.com/office/officeart/2005/8/layout/hierarchy2"/>
    <dgm:cxn modelId="{360612CB-7EAE-4758-A4C8-CFD1B543817C}" type="presOf" srcId="{2D525883-C260-41D4-9B4E-B9DEA225F1D8}" destId="{334E3AFE-93B8-4AD6-AE64-1DD5076AEAAD}" srcOrd="0" destOrd="0" presId="urn:microsoft.com/office/officeart/2005/8/layout/hierarchy2"/>
    <dgm:cxn modelId="{9BB7B8CC-5519-4569-B0C0-B6A50C46A173}" srcId="{2E83894F-32DC-4DCE-9B93-5327EF9AC9D0}" destId="{CC380AD7-8175-4C65-9CD9-B6411BF1F56F}" srcOrd="1" destOrd="0" parTransId="{F13FBEC6-16EA-4F71-A34F-BBA5E02DCFF9}" sibTransId="{C24ADD99-DB63-4DF5-8FFB-0924544160F9}"/>
    <dgm:cxn modelId="{2B6B71CF-130F-4BAB-A8D7-C98AD90D4815}" type="presOf" srcId="{EFACB249-EA20-44F4-BEC4-33B4F4E5C165}" destId="{ABC74F24-9351-484E-BBBC-903F3CB3895F}" srcOrd="0" destOrd="0" presId="urn:microsoft.com/office/officeart/2005/8/layout/hierarchy2"/>
    <dgm:cxn modelId="{612D81CF-03E2-4475-9FB8-F62CADB5CCD9}" type="presOf" srcId="{DA75755F-B724-4262-8251-CDF025393284}" destId="{51DE7A23-1293-475D-90BD-22B6465AD5E6}" srcOrd="0" destOrd="0" presId="urn:microsoft.com/office/officeart/2005/8/layout/hierarchy2"/>
    <dgm:cxn modelId="{9167AED0-42F9-40ED-BB70-6C5732C70EFD}" type="presOf" srcId="{9BB961CD-46F6-4720-BD0E-23215993679A}" destId="{9C118D99-C333-4E5A-A82C-8A282EF6A3B5}" srcOrd="1" destOrd="0" presId="urn:microsoft.com/office/officeart/2005/8/layout/hierarchy2"/>
    <dgm:cxn modelId="{A5F000D2-3317-48AA-A7DC-622B832614CB}" type="presOf" srcId="{275F74A4-3F6C-4D40-888F-E820FC5ECE1E}" destId="{C85C0C03-BFEC-4E35-9499-9B1533675F3A}" srcOrd="0" destOrd="0" presId="urn:microsoft.com/office/officeart/2005/8/layout/hierarchy2"/>
    <dgm:cxn modelId="{729F8BD2-4851-443A-A8B7-EEAFEC46C9DB}" type="presOf" srcId="{8860D7C2-8D2A-4E6E-BB24-A823ADAEF796}" destId="{0F39A1A1-83F8-48E2-95E3-3219EC19E639}" srcOrd="1" destOrd="0" presId="urn:microsoft.com/office/officeart/2005/8/layout/hierarchy2"/>
    <dgm:cxn modelId="{14F768D3-53BA-413E-B587-71B82E7331F0}" type="presOf" srcId="{C9B5789F-C349-418D-9295-86F97F89517F}" destId="{43B2BD4E-C3C8-424F-B3A6-F066F9C51FBF}" srcOrd="0" destOrd="0" presId="urn:microsoft.com/office/officeart/2005/8/layout/hierarchy2"/>
    <dgm:cxn modelId="{C54B73D3-D22A-4369-89C6-CAD991D62A85}" type="presOf" srcId="{B64D2F0D-97B3-485F-940D-C35267BE67E6}" destId="{0F4FE538-3F60-4F59-998F-ADDEEDAC5CEB}" srcOrd="1" destOrd="0" presId="urn:microsoft.com/office/officeart/2005/8/layout/hierarchy2"/>
    <dgm:cxn modelId="{5E9EC5D4-DA4C-4D35-A6F1-80E0C32FA985}" type="presOf" srcId="{909E4298-172E-4CF0-9D79-D70C52D0BFA0}" destId="{763A013B-00C5-4C5F-AFD1-8FE8F5F7CF0F}" srcOrd="0" destOrd="0" presId="urn:microsoft.com/office/officeart/2005/8/layout/hierarchy2"/>
    <dgm:cxn modelId="{670AA1D5-DCCD-4D74-A3E2-B35AA34B2D1E}" srcId="{C7D7DDC6-8FAE-469C-89C9-D5D789FDE51C}" destId="{21672E3D-CFA6-4DFF-97BD-D6659CC2800B}" srcOrd="0" destOrd="0" parTransId="{493862B1-D5B8-4711-91A5-A0297C40958E}" sibTransId="{4E774E71-280F-49AB-BEEE-8815E51CB25C}"/>
    <dgm:cxn modelId="{FE44DCDE-20EB-4AD8-8075-489CBE5C7BDC}" type="presOf" srcId="{92604BDB-5E8F-4ADA-9102-5A4AFE3D2E46}" destId="{3A4096F2-A007-4BF9-8155-63F4A1E7AEF4}" srcOrd="0" destOrd="0" presId="urn:microsoft.com/office/officeart/2005/8/layout/hierarchy2"/>
    <dgm:cxn modelId="{E9A01BDF-8CDF-407A-917E-A2DCF89D5ACB}" srcId="{DA75755F-B724-4262-8251-CDF025393284}" destId="{826ABB9B-99D9-4974-A5D3-0F14E28857F8}" srcOrd="1" destOrd="0" parTransId="{3DF69171-3E3B-48C1-A134-54686F0D3F7F}" sibTransId="{A830AEA3-4B61-4B35-83D7-D55F0664F4C9}"/>
    <dgm:cxn modelId="{0ABD63DF-C37C-468F-939C-72BE6813D8A4}" srcId="{EF67A6AC-A1E0-4504-A94A-48FB7F93074A}" destId="{1CED49B2-D556-432F-BBC5-73630042B125}" srcOrd="1" destOrd="0" parTransId="{8860D7C2-8D2A-4E6E-BB24-A823ADAEF796}" sibTransId="{E10A5937-6184-4880-8356-6573227FE07F}"/>
    <dgm:cxn modelId="{3F02C1E3-9C87-4432-8C74-C224962B8D34}" type="presOf" srcId="{17C4583D-66E6-4F36-9AD0-5AB82D2A7A5A}" destId="{DA592E1C-1974-496C-9831-4DB5A8503F4D}" srcOrd="0" destOrd="0" presId="urn:microsoft.com/office/officeart/2005/8/layout/hierarchy2"/>
    <dgm:cxn modelId="{AAC6FEE7-CDA6-4556-AEC2-37DBC88D2AAB}" type="presOf" srcId="{7B59E6BE-1711-4724-B359-53B808F661C3}" destId="{62CDE4D4-4E52-4042-9250-1D17B95763F7}" srcOrd="0" destOrd="0" presId="urn:microsoft.com/office/officeart/2005/8/layout/hierarchy2"/>
    <dgm:cxn modelId="{12D665E8-329A-4C58-9177-C614F8FE2E9A}" type="presOf" srcId="{493862B1-D5B8-4711-91A5-A0297C40958E}" destId="{6119D123-0BE4-4961-91BC-EEFD9466B0AB}" srcOrd="1" destOrd="0" presId="urn:microsoft.com/office/officeart/2005/8/layout/hierarchy2"/>
    <dgm:cxn modelId="{CA1A26EA-AF95-4088-880D-555F260527EE}" type="presOf" srcId="{F13FBEC6-16EA-4F71-A34F-BBA5E02DCFF9}" destId="{0E5FBE36-3EB6-41AF-9C4D-390A58C10C16}" srcOrd="0" destOrd="0" presId="urn:microsoft.com/office/officeart/2005/8/layout/hierarchy2"/>
    <dgm:cxn modelId="{94814BEB-AEB2-403E-8BD7-237FA061C5CC}" type="presOf" srcId="{3DF69171-3E3B-48C1-A134-54686F0D3F7F}" destId="{ACC538A0-097F-42B7-A1CB-1DE33209D740}" srcOrd="0" destOrd="0" presId="urn:microsoft.com/office/officeart/2005/8/layout/hierarchy2"/>
    <dgm:cxn modelId="{89479DED-9CA2-4D06-BB94-B3CEF468A42D}" srcId="{1CCC739B-5032-4D68-B864-53D26B219F7B}" destId="{C7D7DDC6-8FAE-469C-89C9-D5D789FDE51C}" srcOrd="1" destOrd="0" parTransId="{17C4583D-66E6-4F36-9AD0-5AB82D2A7A5A}" sibTransId="{80A621BD-9CEE-4EDE-A375-671DA2EE678B}"/>
    <dgm:cxn modelId="{FB9E94F1-648F-4935-AC07-7CB62AED52D5}" type="presOf" srcId="{AB2FD3B5-B870-4C88-A179-3197E64F5B23}" destId="{4CD198D5-54E9-4E6F-957E-F3D0AE78AB0A}" srcOrd="0" destOrd="0" presId="urn:microsoft.com/office/officeart/2005/8/layout/hierarchy2"/>
    <dgm:cxn modelId="{8CE97AF4-FE39-4517-85C3-AECA203BA7AA}" type="presOf" srcId="{65269F46-348F-4649-9268-AAE3A4DD1C55}" destId="{0FF4C777-C941-4E0E-869B-8E337BB1DA9A}" srcOrd="1" destOrd="0" presId="urn:microsoft.com/office/officeart/2005/8/layout/hierarchy2"/>
    <dgm:cxn modelId="{2DDFF4F4-44EA-401E-BD21-717ED6832710}" type="presOf" srcId="{1E59FCC2-F96A-4C10-9B6E-74130489BC5F}" destId="{465FD9CC-869D-45DD-ACAD-92790A344AC5}" srcOrd="1" destOrd="0" presId="urn:microsoft.com/office/officeart/2005/8/layout/hierarchy2"/>
    <dgm:cxn modelId="{77A4E6F5-4FFB-4FDC-986E-D39139710472}" srcId="{521003F0-7923-4E02-BB35-5B1A2F200D1A}" destId="{1CCC739B-5032-4D68-B864-53D26B219F7B}" srcOrd="0" destOrd="0" parTransId="{3A9E7C16-33BD-445D-BFB1-DC302C87E792}" sibTransId="{0A7E45CA-302F-4CD9-915B-7DE468A4BD7D}"/>
    <dgm:cxn modelId="{A2E2E8F5-0C64-4543-A592-C5197CC8E482}" type="presOf" srcId="{9BB961CD-46F6-4720-BD0E-23215993679A}" destId="{295BDFAE-9D8C-4D6A-B59D-08F16E6141BB}" srcOrd="0" destOrd="0" presId="urn:microsoft.com/office/officeart/2005/8/layout/hierarchy2"/>
    <dgm:cxn modelId="{A4C48DF6-5CDF-4E80-9C4A-B62E480E8DD3}" type="presOf" srcId="{67EF8A5E-5D98-496B-9FE3-CF084157837E}" destId="{016EAF92-BEA6-44C8-9277-F951062BEDD9}" srcOrd="0" destOrd="0" presId="urn:microsoft.com/office/officeart/2005/8/layout/hierarchy2"/>
    <dgm:cxn modelId="{EE7DACF6-0296-4029-A315-9EBF29BC88FA}" type="presOf" srcId="{F13FBEC6-16EA-4F71-A34F-BBA5E02DCFF9}" destId="{6DDC3836-2947-4AEE-87AE-40C79BD65A78}" srcOrd="1" destOrd="0" presId="urn:microsoft.com/office/officeart/2005/8/layout/hierarchy2"/>
    <dgm:cxn modelId="{FD495589-EA24-4D9F-9B78-A8F9C67C5779}" type="presParOf" srcId="{763A013B-00C5-4C5F-AFD1-8FE8F5F7CF0F}" destId="{8112CCEB-3A63-4AC1-9475-EB5E0D235B3A}" srcOrd="0" destOrd="0" presId="urn:microsoft.com/office/officeart/2005/8/layout/hierarchy2"/>
    <dgm:cxn modelId="{CBAE0A3A-2653-4961-A30B-487294555435}" type="presParOf" srcId="{8112CCEB-3A63-4AC1-9475-EB5E0D235B3A}" destId="{51DE7A23-1293-475D-90BD-22B6465AD5E6}" srcOrd="0" destOrd="0" presId="urn:microsoft.com/office/officeart/2005/8/layout/hierarchy2"/>
    <dgm:cxn modelId="{5F3F104E-DC66-4442-AD6C-584CCF28AD06}" type="presParOf" srcId="{8112CCEB-3A63-4AC1-9475-EB5E0D235B3A}" destId="{14CDFD8B-08ED-4FA2-9995-216B87D91936}" srcOrd="1" destOrd="0" presId="urn:microsoft.com/office/officeart/2005/8/layout/hierarchy2"/>
    <dgm:cxn modelId="{9445F211-DA7E-4705-8D94-126A45CFBF53}" type="presParOf" srcId="{14CDFD8B-08ED-4FA2-9995-216B87D91936}" destId="{B3F05FE5-0BCD-406D-B278-88ABBD21906F}" srcOrd="0" destOrd="0" presId="urn:microsoft.com/office/officeart/2005/8/layout/hierarchy2"/>
    <dgm:cxn modelId="{7D50828E-CACD-4737-BD47-CC1A046E0B41}" type="presParOf" srcId="{B3F05FE5-0BCD-406D-B278-88ABBD21906F}" destId="{AD464D7D-0C4F-436D-86B4-C8A73E57721D}" srcOrd="0" destOrd="0" presId="urn:microsoft.com/office/officeart/2005/8/layout/hierarchy2"/>
    <dgm:cxn modelId="{0893537A-4BA8-4CCB-B6CE-665F7CD8E86E}" type="presParOf" srcId="{14CDFD8B-08ED-4FA2-9995-216B87D91936}" destId="{3B9B8053-4BCA-4285-98A6-D0F1E9F3A3FA}" srcOrd="1" destOrd="0" presId="urn:microsoft.com/office/officeart/2005/8/layout/hierarchy2"/>
    <dgm:cxn modelId="{F41A6D6C-E827-49DC-A7F1-ED7340385466}" type="presParOf" srcId="{3B9B8053-4BCA-4285-98A6-D0F1E9F3A3FA}" destId="{1357E153-4D30-4347-81D5-AA9F1E230A44}" srcOrd="0" destOrd="0" presId="urn:microsoft.com/office/officeart/2005/8/layout/hierarchy2"/>
    <dgm:cxn modelId="{37DBE5A9-394D-4B6C-8FAF-F222ED64AF5E}" type="presParOf" srcId="{3B9B8053-4BCA-4285-98A6-D0F1E9F3A3FA}" destId="{BF9DF1F9-7FFA-4EF8-9904-4D729C14DB7E}" srcOrd="1" destOrd="0" presId="urn:microsoft.com/office/officeart/2005/8/layout/hierarchy2"/>
    <dgm:cxn modelId="{1E268936-05F7-40E5-9E06-65F208A50337}" type="presParOf" srcId="{BF9DF1F9-7FFA-4EF8-9904-4D729C14DB7E}" destId="{9B0E297F-B14C-4C1E-853F-7E1B78C1BDA8}" srcOrd="0" destOrd="0" presId="urn:microsoft.com/office/officeart/2005/8/layout/hierarchy2"/>
    <dgm:cxn modelId="{95F01518-FDB8-48CD-8EBE-265D1993BF67}" type="presParOf" srcId="{9B0E297F-B14C-4C1E-853F-7E1B78C1BDA8}" destId="{E43E8964-E9D2-4A89-826F-C2B885E6292C}" srcOrd="0" destOrd="0" presId="urn:microsoft.com/office/officeart/2005/8/layout/hierarchy2"/>
    <dgm:cxn modelId="{9EBC5F11-810B-4865-84EC-E19C7DC0F2E7}" type="presParOf" srcId="{BF9DF1F9-7FFA-4EF8-9904-4D729C14DB7E}" destId="{38BE5DF4-F86B-449E-AC73-89DD18A3481A}" srcOrd="1" destOrd="0" presId="urn:microsoft.com/office/officeart/2005/8/layout/hierarchy2"/>
    <dgm:cxn modelId="{1053E839-6D5E-4A04-AEC3-C928F7B3B683}" type="presParOf" srcId="{38BE5DF4-F86B-449E-AC73-89DD18A3481A}" destId="{5441F749-04E4-49F9-84ED-684FBA3683CC}" srcOrd="0" destOrd="0" presId="urn:microsoft.com/office/officeart/2005/8/layout/hierarchy2"/>
    <dgm:cxn modelId="{4D8C043D-C48B-4A46-815E-570181398F2E}" type="presParOf" srcId="{38BE5DF4-F86B-449E-AC73-89DD18A3481A}" destId="{89411A27-46FB-41E9-A678-6D7E1AB885F4}" srcOrd="1" destOrd="0" presId="urn:microsoft.com/office/officeart/2005/8/layout/hierarchy2"/>
    <dgm:cxn modelId="{01390339-2AE0-4255-BA2A-56D20929ECD7}" type="presParOf" srcId="{89411A27-46FB-41E9-A678-6D7E1AB885F4}" destId="{45A01205-FF8B-4673-AC1B-BF61896FAF4E}" srcOrd="0" destOrd="0" presId="urn:microsoft.com/office/officeart/2005/8/layout/hierarchy2"/>
    <dgm:cxn modelId="{4C2C21B2-8C3F-467F-ABF8-C389E38B546F}" type="presParOf" srcId="{45A01205-FF8B-4673-AC1B-BF61896FAF4E}" destId="{0FB35638-5F1B-4B97-9F57-3E193E4353EF}" srcOrd="0" destOrd="0" presId="urn:microsoft.com/office/officeart/2005/8/layout/hierarchy2"/>
    <dgm:cxn modelId="{4E2C9A86-8809-44B7-A23B-06E49BD82197}" type="presParOf" srcId="{89411A27-46FB-41E9-A678-6D7E1AB885F4}" destId="{0575879C-6E02-4694-A64F-E3D5CF762F7C}" srcOrd="1" destOrd="0" presId="urn:microsoft.com/office/officeart/2005/8/layout/hierarchy2"/>
    <dgm:cxn modelId="{8AA0F931-3FDD-4FB2-B76A-BA254C28983E}" type="presParOf" srcId="{0575879C-6E02-4694-A64F-E3D5CF762F7C}" destId="{2938EABF-E798-4BF7-8BB1-16729C1C7BC7}" srcOrd="0" destOrd="0" presId="urn:microsoft.com/office/officeart/2005/8/layout/hierarchy2"/>
    <dgm:cxn modelId="{76220ECE-4F82-4FB4-97B0-5A122A8F731A}" type="presParOf" srcId="{0575879C-6E02-4694-A64F-E3D5CF762F7C}" destId="{6CF05403-7E97-488E-9180-DD34236BD3F1}" srcOrd="1" destOrd="0" presId="urn:microsoft.com/office/officeart/2005/8/layout/hierarchy2"/>
    <dgm:cxn modelId="{078B1216-82AF-43E4-A64B-0A8F085FDE0C}" type="presParOf" srcId="{6CF05403-7E97-488E-9180-DD34236BD3F1}" destId="{FCE0FEED-47CA-49A8-8A22-F35247F19CB9}" srcOrd="0" destOrd="0" presId="urn:microsoft.com/office/officeart/2005/8/layout/hierarchy2"/>
    <dgm:cxn modelId="{8B101AAB-99C9-43D8-B77F-4B7B1F09B634}" type="presParOf" srcId="{FCE0FEED-47CA-49A8-8A22-F35247F19CB9}" destId="{4B63EFC8-C98B-42C9-9A5D-DE0C1406E203}" srcOrd="0" destOrd="0" presId="urn:microsoft.com/office/officeart/2005/8/layout/hierarchy2"/>
    <dgm:cxn modelId="{962E3C67-AAA1-45D1-8B0E-994350AECE8B}" type="presParOf" srcId="{6CF05403-7E97-488E-9180-DD34236BD3F1}" destId="{8AD3AB66-1588-4E27-BBEB-F82E3C8EE77D}" srcOrd="1" destOrd="0" presId="urn:microsoft.com/office/officeart/2005/8/layout/hierarchy2"/>
    <dgm:cxn modelId="{F1EC6D7C-813B-496C-A276-C6DD62BEC9F3}" type="presParOf" srcId="{8AD3AB66-1588-4E27-BBEB-F82E3C8EE77D}" destId="{60064F16-2257-4BBF-9161-7525749F407D}" srcOrd="0" destOrd="0" presId="urn:microsoft.com/office/officeart/2005/8/layout/hierarchy2"/>
    <dgm:cxn modelId="{B58E1970-D327-4056-9B4A-EA5359F869F4}" type="presParOf" srcId="{8AD3AB66-1588-4E27-BBEB-F82E3C8EE77D}" destId="{4F233CF8-9366-4F8F-B736-9606DEC669FC}" srcOrd="1" destOrd="0" presId="urn:microsoft.com/office/officeart/2005/8/layout/hierarchy2"/>
    <dgm:cxn modelId="{9F46DCB5-675C-4F82-B8A7-CFA221259217}" type="presParOf" srcId="{6CF05403-7E97-488E-9180-DD34236BD3F1}" destId="{0E5FBE36-3EB6-41AF-9C4D-390A58C10C16}" srcOrd="2" destOrd="0" presId="urn:microsoft.com/office/officeart/2005/8/layout/hierarchy2"/>
    <dgm:cxn modelId="{D5229BAA-DB57-47E2-9BDA-CDFB34200839}" type="presParOf" srcId="{0E5FBE36-3EB6-41AF-9C4D-390A58C10C16}" destId="{6DDC3836-2947-4AEE-87AE-40C79BD65A78}" srcOrd="0" destOrd="0" presId="urn:microsoft.com/office/officeart/2005/8/layout/hierarchy2"/>
    <dgm:cxn modelId="{E0FA4FE4-D9C1-4FFD-9C6E-3802956FE0B7}" type="presParOf" srcId="{6CF05403-7E97-488E-9180-DD34236BD3F1}" destId="{15DA08FF-4589-4945-98DE-04A9CEED79A5}" srcOrd="3" destOrd="0" presId="urn:microsoft.com/office/officeart/2005/8/layout/hierarchy2"/>
    <dgm:cxn modelId="{88F58348-037E-475B-95C5-28BB97753739}" type="presParOf" srcId="{15DA08FF-4589-4945-98DE-04A9CEED79A5}" destId="{33E5386D-A929-425F-839A-9B417C405846}" srcOrd="0" destOrd="0" presId="urn:microsoft.com/office/officeart/2005/8/layout/hierarchy2"/>
    <dgm:cxn modelId="{13EEEE3F-8852-4B01-A68F-40AF436A8604}" type="presParOf" srcId="{15DA08FF-4589-4945-98DE-04A9CEED79A5}" destId="{8F5DDF44-A60D-4B8B-836B-D050F39547A8}" srcOrd="1" destOrd="0" presId="urn:microsoft.com/office/officeart/2005/8/layout/hierarchy2"/>
    <dgm:cxn modelId="{25B97BA0-3F23-45E9-A890-158FF94B8D7E}" type="presParOf" srcId="{8F5DDF44-A60D-4B8B-836B-D050F39547A8}" destId="{C93CA3EE-B697-4B1B-A28D-208D2DEA8721}" srcOrd="0" destOrd="0" presId="urn:microsoft.com/office/officeart/2005/8/layout/hierarchy2"/>
    <dgm:cxn modelId="{A5545C91-44F3-44D7-BB10-98EDF8B67D65}" type="presParOf" srcId="{C93CA3EE-B697-4B1B-A28D-208D2DEA8721}" destId="{8AE64758-E58B-4C04-B6C3-A47C3C6FFB65}" srcOrd="0" destOrd="0" presId="urn:microsoft.com/office/officeart/2005/8/layout/hierarchy2"/>
    <dgm:cxn modelId="{BD5AAD7A-FE1F-437D-8213-3412265C6B12}" type="presParOf" srcId="{8F5DDF44-A60D-4B8B-836B-D050F39547A8}" destId="{13955D5E-DAB3-41D8-A521-1E80440EC5FE}" srcOrd="1" destOrd="0" presId="urn:microsoft.com/office/officeart/2005/8/layout/hierarchy2"/>
    <dgm:cxn modelId="{55438E4B-5B7B-4F9B-9F97-C2B6539336C1}" type="presParOf" srcId="{13955D5E-DAB3-41D8-A521-1E80440EC5FE}" destId="{3A4096F2-A007-4BF9-8155-63F4A1E7AEF4}" srcOrd="0" destOrd="0" presId="urn:microsoft.com/office/officeart/2005/8/layout/hierarchy2"/>
    <dgm:cxn modelId="{62F4B969-2605-4BD6-99A7-C84F772C7EB5}" type="presParOf" srcId="{13955D5E-DAB3-41D8-A521-1E80440EC5FE}" destId="{A8EA0F52-B04E-4CE6-B4A8-794DEB4DB272}" srcOrd="1" destOrd="0" presId="urn:microsoft.com/office/officeart/2005/8/layout/hierarchy2"/>
    <dgm:cxn modelId="{C6CEA4F5-AA43-4A9A-A143-72B145AFA0F2}" type="presParOf" srcId="{8F5DDF44-A60D-4B8B-836B-D050F39547A8}" destId="{CCBF4917-6EE1-435E-932E-9B4686A5B920}" srcOrd="2" destOrd="0" presId="urn:microsoft.com/office/officeart/2005/8/layout/hierarchy2"/>
    <dgm:cxn modelId="{D56843CA-B906-4961-BC9C-E2A8F0D9908F}" type="presParOf" srcId="{CCBF4917-6EE1-435E-932E-9B4686A5B920}" destId="{88C65768-8EC4-45D0-B2D7-9545F19789A2}" srcOrd="0" destOrd="0" presId="urn:microsoft.com/office/officeart/2005/8/layout/hierarchy2"/>
    <dgm:cxn modelId="{D0E7CE59-FCEE-4C98-B9D9-BCAD138C4706}" type="presParOf" srcId="{8F5DDF44-A60D-4B8B-836B-D050F39547A8}" destId="{E4012236-ABA1-4334-B8C0-F43279B27C40}" srcOrd="3" destOrd="0" presId="urn:microsoft.com/office/officeart/2005/8/layout/hierarchy2"/>
    <dgm:cxn modelId="{775EF1C1-3124-4000-94D3-13284128688D}" type="presParOf" srcId="{E4012236-ABA1-4334-B8C0-F43279B27C40}" destId="{ABC74F24-9351-484E-BBBC-903F3CB3895F}" srcOrd="0" destOrd="0" presId="urn:microsoft.com/office/officeart/2005/8/layout/hierarchy2"/>
    <dgm:cxn modelId="{FCE2139E-3527-4A06-B84A-E7B031E599B6}" type="presParOf" srcId="{E4012236-ABA1-4334-B8C0-F43279B27C40}" destId="{111EF853-3C4F-42A9-A83C-327548FF7BA8}" srcOrd="1" destOrd="0" presId="urn:microsoft.com/office/officeart/2005/8/layout/hierarchy2"/>
    <dgm:cxn modelId="{5CD4FBA8-09C9-4CB0-87E8-230C231E0DE3}" type="presParOf" srcId="{14CDFD8B-08ED-4FA2-9995-216B87D91936}" destId="{ACC538A0-097F-42B7-A1CB-1DE33209D740}" srcOrd="2" destOrd="0" presId="urn:microsoft.com/office/officeart/2005/8/layout/hierarchy2"/>
    <dgm:cxn modelId="{BE8B8898-AADD-4735-AB28-77D10A5AC4A5}" type="presParOf" srcId="{ACC538A0-097F-42B7-A1CB-1DE33209D740}" destId="{717CB42E-C660-488A-BBF5-5A7FAA42B2D0}" srcOrd="0" destOrd="0" presId="urn:microsoft.com/office/officeart/2005/8/layout/hierarchy2"/>
    <dgm:cxn modelId="{A52944E6-259C-4815-BE0E-7E3E1625DC40}" type="presParOf" srcId="{14CDFD8B-08ED-4FA2-9995-216B87D91936}" destId="{603CDEAA-DA97-4A90-9C30-6C3CBA52DEA9}" srcOrd="3" destOrd="0" presId="urn:microsoft.com/office/officeart/2005/8/layout/hierarchy2"/>
    <dgm:cxn modelId="{8B672C55-C5EE-4279-842D-70FBD5992E4C}" type="presParOf" srcId="{603CDEAA-DA97-4A90-9C30-6C3CBA52DEA9}" destId="{A16E7F62-391A-47A2-B068-1B28ED0F4769}" srcOrd="0" destOrd="0" presId="urn:microsoft.com/office/officeart/2005/8/layout/hierarchy2"/>
    <dgm:cxn modelId="{DA2398C0-577E-46C3-A770-FADBB042E674}" type="presParOf" srcId="{603CDEAA-DA97-4A90-9C30-6C3CBA52DEA9}" destId="{FBDE1CEC-920D-45D7-9056-2071B5FABB4C}" srcOrd="1" destOrd="0" presId="urn:microsoft.com/office/officeart/2005/8/layout/hierarchy2"/>
    <dgm:cxn modelId="{9BD9B2D9-D225-4FC3-AAC4-A21AC9E7DBFD}" type="presParOf" srcId="{FBDE1CEC-920D-45D7-9056-2071B5FABB4C}" destId="{43B2BD4E-C3C8-424F-B3A6-F066F9C51FBF}" srcOrd="0" destOrd="0" presId="urn:microsoft.com/office/officeart/2005/8/layout/hierarchy2"/>
    <dgm:cxn modelId="{9CCCBBFF-02DA-41E6-9BDB-678A58B11FD5}" type="presParOf" srcId="{43B2BD4E-C3C8-424F-B3A6-F066F9C51FBF}" destId="{F7AE25DE-3FFA-4497-87A5-49DC5F988B33}" srcOrd="0" destOrd="0" presId="urn:microsoft.com/office/officeart/2005/8/layout/hierarchy2"/>
    <dgm:cxn modelId="{017D948A-F2D1-487C-AD7B-999CE35F8BFC}" type="presParOf" srcId="{FBDE1CEC-920D-45D7-9056-2071B5FABB4C}" destId="{52170381-9E6E-49B6-8F65-875ACE72B8D5}" srcOrd="1" destOrd="0" presId="urn:microsoft.com/office/officeart/2005/8/layout/hierarchy2"/>
    <dgm:cxn modelId="{57F1F1CB-E057-41F0-99AE-97479E6F9492}" type="presParOf" srcId="{52170381-9E6E-49B6-8F65-875ACE72B8D5}" destId="{FB54A9D5-D506-45A6-A3AF-CF5A926CFE70}" srcOrd="0" destOrd="0" presId="urn:microsoft.com/office/officeart/2005/8/layout/hierarchy2"/>
    <dgm:cxn modelId="{E11EC987-935A-410B-8595-DD3A2F89519E}" type="presParOf" srcId="{52170381-9E6E-49B6-8F65-875ACE72B8D5}" destId="{A403B844-C7C6-4CBB-AB76-36D2788ECB9E}" srcOrd="1" destOrd="0" presId="urn:microsoft.com/office/officeart/2005/8/layout/hierarchy2"/>
    <dgm:cxn modelId="{3F4B89A0-A477-4185-A301-77CE3725B347}" type="presParOf" srcId="{A403B844-C7C6-4CBB-AB76-36D2788ECB9E}" destId="{CE585668-7E40-4D7B-AD58-43CF29A58C23}" srcOrd="0" destOrd="0" presId="urn:microsoft.com/office/officeart/2005/8/layout/hierarchy2"/>
    <dgm:cxn modelId="{2DC686E7-2D1C-4E0E-B120-858290E79B9B}" type="presParOf" srcId="{CE585668-7E40-4D7B-AD58-43CF29A58C23}" destId="{335FEF4A-49E2-4FFC-979E-B06DF9E29C74}" srcOrd="0" destOrd="0" presId="urn:microsoft.com/office/officeart/2005/8/layout/hierarchy2"/>
    <dgm:cxn modelId="{9A4D7230-00FD-4556-9198-7EE2DDDD633E}" type="presParOf" srcId="{A403B844-C7C6-4CBB-AB76-36D2788ECB9E}" destId="{78A7208B-FB41-438C-BF42-579B539DCF4B}" srcOrd="1" destOrd="0" presId="urn:microsoft.com/office/officeart/2005/8/layout/hierarchy2"/>
    <dgm:cxn modelId="{B8DE78CB-9737-4B39-ADD1-C5AE4093780A}" type="presParOf" srcId="{78A7208B-FB41-438C-BF42-579B539DCF4B}" destId="{0A4C00A4-1109-4589-9E28-B13B42D13CD5}" srcOrd="0" destOrd="0" presId="urn:microsoft.com/office/officeart/2005/8/layout/hierarchy2"/>
    <dgm:cxn modelId="{09320030-07AC-492B-A433-67592BD8AEB1}" type="presParOf" srcId="{78A7208B-FB41-438C-BF42-579B539DCF4B}" destId="{505B3711-A71A-43E8-B4B8-96FD077262E8}" srcOrd="1" destOrd="0" presId="urn:microsoft.com/office/officeart/2005/8/layout/hierarchy2"/>
    <dgm:cxn modelId="{AB0249C8-886E-4A6E-9B58-F67E0499BB5F}" type="presParOf" srcId="{505B3711-A71A-43E8-B4B8-96FD077262E8}" destId="{305DC0FA-E2F4-4B61-8876-6560DC04A734}" srcOrd="0" destOrd="0" presId="urn:microsoft.com/office/officeart/2005/8/layout/hierarchy2"/>
    <dgm:cxn modelId="{C2502E61-2AD8-4857-A36F-92D750A068DB}" type="presParOf" srcId="{305DC0FA-E2F4-4B61-8876-6560DC04A734}" destId="{77BD9B62-D646-49BA-9B5F-7F5C836869E9}" srcOrd="0" destOrd="0" presId="urn:microsoft.com/office/officeart/2005/8/layout/hierarchy2"/>
    <dgm:cxn modelId="{105FA81D-5F38-4ABF-A465-42CAC199895D}" type="presParOf" srcId="{505B3711-A71A-43E8-B4B8-96FD077262E8}" destId="{D3D06BD8-6587-4EFF-BBCB-639F7EB40B90}" srcOrd="1" destOrd="0" presId="urn:microsoft.com/office/officeart/2005/8/layout/hierarchy2"/>
    <dgm:cxn modelId="{F3590AE5-1363-47EC-A066-111660E64021}" type="presParOf" srcId="{D3D06BD8-6587-4EFF-BBCB-639F7EB40B90}" destId="{8771A1C6-6F2D-42EC-AFC3-9D5739F60A4C}" srcOrd="0" destOrd="0" presId="urn:microsoft.com/office/officeart/2005/8/layout/hierarchy2"/>
    <dgm:cxn modelId="{1E8ADBB3-F295-4778-9F00-4277CFB569E1}" type="presParOf" srcId="{D3D06BD8-6587-4EFF-BBCB-639F7EB40B90}" destId="{D7D23ED4-B0EB-4E5B-912C-850338B00F7B}" srcOrd="1" destOrd="0" presId="urn:microsoft.com/office/officeart/2005/8/layout/hierarchy2"/>
    <dgm:cxn modelId="{2D7E3ECC-57E1-48C1-915A-ECD5A00529CC}" type="presParOf" srcId="{D7D23ED4-B0EB-4E5B-912C-850338B00F7B}" destId="{3570873D-5A7E-4E88-8ED4-DF629A30F12A}" srcOrd="0" destOrd="0" presId="urn:microsoft.com/office/officeart/2005/8/layout/hierarchy2"/>
    <dgm:cxn modelId="{3B47D961-450C-4684-99AD-9CB02BBF5454}" type="presParOf" srcId="{3570873D-5A7E-4E88-8ED4-DF629A30F12A}" destId="{465FD9CC-869D-45DD-ACAD-92790A344AC5}" srcOrd="0" destOrd="0" presId="urn:microsoft.com/office/officeart/2005/8/layout/hierarchy2"/>
    <dgm:cxn modelId="{BE56666A-0E53-4D58-8779-5B21434B4785}" type="presParOf" srcId="{D7D23ED4-B0EB-4E5B-912C-850338B00F7B}" destId="{99B3C9E9-C54D-4A2E-B467-EDAF83D3A7A2}" srcOrd="1" destOrd="0" presId="urn:microsoft.com/office/officeart/2005/8/layout/hierarchy2"/>
    <dgm:cxn modelId="{335D5A19-64FF-4F7D-BC9E-51CEBFC8CB3D}" type="presParOf" srcId="{99B3C9E9-C54D-4A2E-B467-EDAF83D3A7A2}" destId="{B84A3FF7-EDAA-4D1A-BA6F-995C7D190976}" srcOrd="0" destOrd="0" presId="urn:microsoft.com/office/officeart/2005/8/layout/hierarchy2"/>
    <dgm:cxn modelId="{A2F8FB27-041A-4271-9140-2A5555CECE14}" type="presParOf" srcId="{99B3C9E9-C54D-4A2E-B467-EDAF83D3A7A2}" destId="{68769EB3-5C93-42ED-8944-D69A6BF1606D}" srcOrd="1" destOrd="0" presId="urn:microsoft.com/office/officeart/2005/8/layout/hierarchy2"/>
    <dgm:cxn modelId="{E857E844-985E-4406-A811-EB0D6F0FD170}" type="presParOf" srcId="{D7D23ED4-B0EB-4E5B-912C-850338B00F7B}" destId="{DA592E1C-1974-496C-9831-4DB5A8503F4D}" srcOrd="2" destOrd="0" presId="urn:microsoft.com/office/officeart/2005/8/layout/hierarchy2"/>
    <dgm:cxn modelId="{2B9A3E51-8789-4A8D-992E-9D34408C3977}" type="presParOf" srcId="{DA592E1C-1974-496C-9831-4DB5A8503F4D}" destId="{98AD34E1-BA93-4F26-9C73-F89AE75BAF6D}" srcOrd="0" destOrd="0" presId="urn:microsoft.com/office/officeart/2005/8/layout/hierarchy2"/>
    <dgm:cxn modelId="{3AC46FE6-22A2-4E97-97A9-377F34CD1B74}" type="presParOf" srcId="{D7D23ED4-B0EB-4E5B-912C-850338B00F7B}" destId="{163AC37B-BCEF-43E2-873F-D976FE29A5BD}" srcOrd="3" destOrd="0" presId="urn:microsoft.com/office/officeart/2005/8/layout/hierarchy2"/>
    <dgm:cxn modelId="{201187F1-9E99-4657-A4BE-104E40013043}" type="presParOf" srcId="{163AC37B-BCEF-43E2-873F-D976FE29A5BD}" destId="{39C775F7-08F4-4D76-9E57-B2303FA78397}" srcOrd="0" destOrd="0" presId="urn:microsoft.com/office/officeart/2005/8/layout/hierarchy2"/>
    <dgm:cxn modelId="{A3E3BBE0-06C7-4B69-99C8-E8A96F2DC3B3}" type="presParOf" srcId="{163AC37B-BCEF-43E2-873F-D976FE29A5BD}" destId="{861F6E71-B326-411B-8589-7D4F1625F5F5}" srcOrd="1" destOrd="0" presId="urn:microsoft.com/office/officeart/2005/8/layout/hierarchy2"/>
    <dgm:cxn modelId="{C1771C02-722F-4CB5-AA27-77089C291B92}" type="presParOf" srcId="{861F6E71-B326-411B-8589-7D4F1625F5F5}" destId="{D36AF722-4092-44D7-AAA9-04D23FC54AF1}" srcOrd="0" destOrd="0" presId="urn:microsoft.com/office/officeart/2005/8/layout/hierarchy2"/>
    <dgm:cxn modelId="{984412E5-84C0-4294-8FD2-94EB4271C545}" type="presParOf" srcId="{D36AF722-4092-44D7-AAA9-04D23FC54AF1}" destId="{6119D123-0BE4-4961-91BC-EEFD9466B0AB}" srcOrd="0" destOrd="0" presId="urn:microsoft.com/office/officeart/2005/8/layout/hierarchy2"/>
    <dgm:cxn modelId="{D9E5D5D1-709F-405C-B2EE-0FA01DB7567C}" type="presParOf" srcId="{861F6E71-B326-411B-8589-7D4F1625F5F5}" destId="{75B093D1-07C5-4FDA-8132-DE261BEE9FBD}" srcOrd="1" destOrd="0" presId="urn:microsoft.com/office/officeart/2005/8/layout/hierarchy2"/>
    <dgm:cxn modelId="{DC5F63C7-360E-4E57-8613-EC9CC65D3164}" type="presParOf" srcId="{75B093D1-07C5-4FDA-8132-DE261BEE9FBD}" destId="{87E844CB-4278-45EA-A643-0AE6A0048058}" srcOrd="0" destOrd="0" presId="urn:microsoft.com/office/officeart/2005/8/layout/hierarchy2"/>
    <dgm:cxn modelId="{FC1F14A5-273F-483D-81ED-90B21D20F848}" type="presParOf" srcId="{75B093D1-07C5-4FDA-8132-DE261BEE9FBD}" destId="{60DD7F8E-4CFD-4FB6-8C8C-E9204F3BF18F}" srcOrd="1" destOrd="0" presId="urn:microsoft.com/office/officeart/2005/8/layout/hierarchy2"/>
    <dgm:cxn modelId="{14A019A7-786A-43C5-A48A-AA26BABB8A25}" type="presParOf" srcId="{861F6E71-B326-411B-8589-7D4F1625F5F5}" destId="{D44BF998-03F4-4545-91DA-92949B6FCD5F}" srcOrd="2" destOrd="0" presId="urn:microsoft.com/office/officeart/2005/8/layout/hierarchy2"/>
    <dgm:cxn modelId="{CDA1BCEC-C20E-4875-BE6D-AA8F652D6F93}" type="presParOf" srcId="{D44BF998-03F4-4545-91DA-92949B6FCD5F}" destId="{6DBF8A4C-3B30-4DE1-B649-EB0509C1FF58}" srcOrd="0" destOrd="0" presId="urn:microsoft.com/office/officeart/2005/8/layout/hierarchy2"/>
    <dgm:cxn modelId="{A2094439-9720-4D9E-B07B-B64D79E2AFA5}" type="presParOf" srcId="{861F6E71-B326-411B-8589-7D4F1625F5F5}" destId="{EC799992-652A-4B97-9908-71EFDB6D024C}" srcOrd="3" destOrd="0" presId="urn:microsoft.com/office/officeart/2005/8/layout/hierarchy2"/>
    <dgm:cxn modelId="{FF48B777-6F46-46AF-94C4-D1684064E1BB}" type="presParOf" srcId="{EC799992-652A-4B97-9908-71EFDB6D024C}" destId="{188FBDDF-929E-4144-B690-BBC7997594E9}" srcOrd="0" destOrd="0" presId="urn:microsoft.com/office/officeart/2005/8/layout/hierarchy2"/>
    <dgm:cxn modelId="{4E578FDA-72F0-4723-B030-F61CE0B24AAF}" type="presParOf" srcId="{EC799992-652A-4B97-9908-71EFDB6D024C}" destId="{F25D18AF-2945-4863-9740-FD45D2B25189}" srcOrd="1" destOrd="0" presId="urn:microsoft.com/office/officeart/2005/8/layout/hierarchy2"/>
    <dgm:cxn modelId="{E668AA91-13AC-4E06-AB3C-02EC6359B561}" type="presParOf" srcId="{A403B844-C7C6-4CBB-AB76-36D2788ECB9E}" destId="{EE25C92D-C1ED-4D0E-9CCD-509C3FD3E6A9}" srcOrd="2" destOrd="0" presId="urn:microsoft.com/office/officeart/2005/8/layout/hierarchy2"/>
    <dgm:cxn modelId="{EF41E37C-6E5D-4DE1-B01F-9C8E62CA60A8}" type="presParOf" srcId="{EE25C92D-C1ED-4D0E-9CCD-509C3FD3E6A9}" destId="{0F39A1A1-83F8-48E2-95E3-3219EC19E639}" srcOrd="0" destOrd="0" presId="urn:microsoft.com/office/officeart/2005/8/layout/hierarchy2"/>
    <dgm:cxn modelId="{1B7D64EA-B16C-4C02-8BD3-4017CAC78236}" type="presParOf" srcId="{A403B844-C7C6-4CBB-AB76-36D2788ECB9E}" destId="{FD9B1703-1635-453D-BB6F-F7D647987006}" srcOrd="3" destOrd="0" presId="urn:microsoft.com/office/officeart/2005/8/layout/hierarchy2"/>
    <dgm:cxn modelId="{396F9492-169C-426B-B9CD-D96EABB5F72A}" type="presParOf" srcId="{FD9B1703-1635-453D-BB6F-F7D647987006}" destId="{79B83FB2-57E2-41B7-B070-ED7683B0CDEA}" srcOrd="0" destOrd="0" presId="urn:microsoft.com/office/officeart/2005/8/layout/hierarchy2"/>
    <dgm:cxn modelId="{305081D1-C599-496F-8314-9EF0E47A4E10}" type="presParOf" srcId="{FD9B1703-1635-453D-BB6F-F7D647987006}" destId="{5F0F1FEA-CE25-4197-95B9-5DC11132B1C4}" srcOrd="1" destOrd="0" presId="urn:microsoft.com/office/officeart/2005/8/layout/hierarchy2"/>
    <dgm:cxn modelId="{CC6F862C-DC7B-4770-AE31-BDE2E1ACE882}" type="presParOf" srcId="{5F0F1FEA-CE25-4197-95B9-5DC11132B1C4}" destId="{583C2991-17D4-461E-89A6-0647621BC40A}" srcOrd="0" destOrd="0" presId="urn:microsoft.com/office/officeart/2005/8/layout/hierarchy2"/>
    <dgm:cxn modelId="{33844A00-360A-492E-AC38-D62F146EDAFA}" type="presParOf" srcId="{583C2991-17D4-461E-89A6-0647621BC40A}" destId="{7DC3C7F6-1D41-4FBD-B1F3-B06B74FD1E19}" srcOrd="0" destOrd="0" presId="urn:microsoft.com/office/officeart/2005/8/layout/hierarchy2"/>
    <dgm:cxn modelId="{248ADB82-C09C-4BFE-BAA8-101236785B94}" type="presParOf" srcId="{5F0F1FEA-CE25-4197-95B9-5DC11132B1C4}" destId="{04448215-DDA8-4CCC-A0C5-BC7626E8FE9A}" srcOrd="1" destOrd="0" presId="urn:microsoft.com/office/officeart/2005/8/layout/hierarchy2"/>
    <dgm:cxn modelId="{6300A0AD-453A-48B9-8F19-80A9311CE037}" type="presParOf" srcId="{04448215-DDA8-4CCC-A0C5-BC7626E8FE9A}" destId="{B45F5D21-8132-4528-88BD-C0FAA06189FB}" srcOrd="0" destOrd="0" presId="urn:microsoft.com/office/officeart/2005/8/layout/hierarchy2"/>
    <dgm:cxn modelId="{5CA77199-09DB-418E-9A5D-20780EFEC700}" type="presParOf" srcId="{04448215-DDA8-4CCC-A0C5-BC7626E8FE9A}" destId="{E42304AF-4301-439E-AF65-D3B24B7A2787}" srcOrd="1" destOrd="0" presId="urn:microsoft.com/office/officeart/2005/8/layout/hierarchy2"/>
    <dgm:cxn modelId="{E3C8C7BB-9DED-4849-926E-C50797AE7138}" type="presParOf" srcId="{E42304AF-4301-439E-AF65-D3B24B7A2787}" destId="{334E3AFE-93B8-4AD6-AE64-1DD5076AEAAD}" srcOrd="0" destOrd="0" presId="urn:microsoft.com/office/officeart/2005/8/layout/hierarchy2"/>
    <dgm:cxn modelId="{747C9A64-70C0-4129-BD2D-073D79C269F4}" type="presParOf" srcId="{334E3AFE-93B8-4AD6-AE64-1DD5076AEAAD}" destId="{AB41DFFD-A2C7-45BA-AFE0-81131257FBD5}" srcOrd="0" destOrd="0" presId="urn:microsoft.com/office/officeart/2005/8/layout/hierarchy2"/>
    <dgm:cxn modelId="{BC1EC3CF-33EC-477D-956B-AE91440B387C}" type="presParOf" srcId="{E42304AF-4301-439E-AF65-D3B24B7A2787}" destId="{5F267CC1-F2C2-4818-BD11-1FFC08E9EBF3}" srcOrd="1" destOrd="0" presId="urn:microsoft.com/office/officeart/2005/8/layout/hierarchy2"/>
    <dgm:cxn modelId="{EE7DD65E-1C93-4C6D-A0A1-AC1540F33BA6}" type="presParOf" srcId="{5F267CC1-F2C2-4818-BD11-1FFC08E9EBF3}" destId="{016EAF92-BEA6-44C8-9277-F951062BEDD9}" srcOrd="0" destOrd="0" presId="urn:microsoft.com/office/officeart/2005/8/layout/hierarchy2"/>
    <dgm:cxn modelId="{509904CC-256B-4884-9F7E-888D3E325153}" type="presParOf" srcId="{5F267CC1-F2C2-4818-BD11-1FFC08E9EBF3}" destId="{E04FDEE0-F77A-42D4-BD89-82F3DA6D07F7}" srcOrd="1" destOrd="0" presId="urn:microsoft.com/office/officeart/2005/8/layout/hierarchy2"/>
    <dgm:cxn modelId="{EAF73F7F-7FD0-4BAC-86BF-B59710BF4420}" type="presParOf" srcId="{E04FDEE0-F77A-42D4-BD89-82F3DA6D07F7}" destId="{F9AECA6A-EA35-421A-B369-2B8CF6C6A21B}" srcOrd="0" destOrd="0" presId="urn:microsoft.com/office/officeart/2005/8/layout/hierarchy2"/>
    <dgm:cxn modelId="{A8122024-2262-4848-BE1D-D775C8E6A49B}" type="presParOf" srcId="{F9AECA6A-EA35-421A-B369-2B8CF6C6A21B}" destId="{615C13FA-8798-4706-818C-3FD2DDF9783F}" srcOrd="0" destOrd="0" presId="urn:microsoft.com/office/officeart/2005/8/layout/hierarchy2"/>
    <dgm:cxn modelId="{F593438F-2279-4AC3-85CF-15C8C2D53376}" type="presParOf" srcId="{E04FDEE0-F77A-42D4-BD89-82F3DA6D07F7}" destId="{F9145CBE-2B8B-46FC-9FBF-5041355FF0C0}" srcOrd="1" destOrd="0" presId="urn:microsoft.com/office/officeart/2005/8/layout/hierarchy2"/>
    <dgm:cxn modelId="{275521CB-8202-49FC-BE29-4720701F2496}" type="presParOf" srcId="{F9145CBE-2B8B-46FC-9FBF-5041355FF0C0}" destId="{3A56D181-0A73-4A0A-A0B5-CE8E524FA27E}" srcOrd="0" destOrd="0" presId="urn:microsoft.com/office/officeart/2005/8/layout/hierarchy2"/>
    <dgm:cxn modelId="{27EB78AF-93B7-491C-8ACA-00650EC0E2D0}" type="presParOf" srcId="{F9145CBE-2B8B-46FC-9FBF-5041355FF0C0}" destId="{19AFAC23-E3C2-4903-9297-39A68BA5954A}" srcOrd="1" destOrd="0" presId="urn:microsoft.com/office/officeart/2005/8/layout/hierarchy2"/>
    <dgm:cxn modelId="{1700BE0D-3F63-44AC-B283-D343DDFE3EAB}" type="presParOf" srcId="{E04FDEE0-F77A-42D4-BD89-82F3DA6D07F7}" destId="{4CD198D5-54E9-4E6F-957E-F3D0AE78AB0A}" srcOrd="2" destOrd="0" presId="urn:microsoft.com/office/officeart/2005/8/layout/hierarchy2"/>
    <dgm:cxn modelId="{4FD5C335-79C1-4946-835D-026C4EECCDEF}" type="presParOf" srcId="{4CD198D5-54E9-4E6F-957E-F3D0AE78AB0A}" destId="{2CCAD8D8-87FB-477D-906B-264919AC7EA1}" srcOrd="0" destOrd="0" presId="urn:microsoft.com/office/officeart/2005/8/layout/hierarchy2"/>
    <dgm:cxn modelId="{219D4278-98F7-4C52-B9E9-77C2DB86BF67}" type="presParOf" srcId="{E04FDEE0-F77A-42D4-BD89-82F3DA6D07F7}" destId="{6D5CD1EB-0AB4-4E4A-8D45-697EFC2C403C}" srcOrd="3" destOrd="0" presId="urn:microsoft.com/office/officeart/2005/8/layout/hierarchy2"/>
    <dgm:cxn modelId="{409E7AF3-F176-4A9B-B6A2-022ED5CB3A29}" type="presParOf" srcId="{6D5CD1EB-0AB4-4E4A-8D45-697EFC2C403C}" destId="{301057BA-7260-441D-956D-15C0D95BCC31}" srcOrd="0" destOrd="0" presId="urn:microsoft.com/office/officeart/2005/8/layout/hierarchy2"/>
    <dgm:cxn modelId="{BF9DA63B-5CBD-4563-9A87-9A69C4B465F7}" type="presParOf" srcId="{6D5CD1EB-0AB4-4E4A-8D45-697EFC2C403C}" destId="{D73DDA71-3D86-4BD4-8D83-8966B6771063}" srcOrd="1" destOrd="0" presId="urn:microsoft.com/office/officeart/2005/8/layout/hierarchy2"/>
    <dgm:cxn modelId="{0BA07811-0EFB-4A15-9638-70DD36EAB8D8}" type="presParOf" srcId="{E42304AF-4301-439E-AF65-D3B24B7A2787}" destId="{B6353268-6C60-4CA0-B08B-FEE8BE78F49F}" srcOrd="2" destOrd="0" presId="urn:microsoft.com/office/officeart/2005/8/layout/hierarchy2"/>
    <dgm:cxn modelId="{42632567-78F7-456E-8208-8BBA5AB2BCAF}" type="presParOf" srcId="{B6353268-6C60-4CA0-B08B-FEE8BE78F49F}" destId="{1E0AC5AB-B723-4E27-BE6E-FA9BD6B2808A}" srcOrd="0" destOrd="0" presId="urn:microsoft.com/office/officeart/2005/8/layout/hierarchy2"/>
    <dgm:cxn modelId="{463F21A0-7B29-4934-B137-B6F8ACDA1A65}" type="presParOf" srcId="{E42304AF-4301-439E-AF65-D3B24B7A2787}" destId="{957F39B2-D2CB-4BC0-9523-DABDC02BCE30}" srcOrd="3" destOrd="0" presId="urn:microsoft.com/office/officeart/2005/8/layout/hierarchy2"/>
    <dgm:cxn modelId="{D3BF08EE-1ECF-429A-875C-18803BE06276}" type="presParOf" srcId="{957F39B2-D2CB-4BC0-9523-DABDC02BCE30}" destId="{1AFD0CA0-29BC-4F8E-A2FF-F55CBACBE227}" srcOrd="0" destOrd="0" presId="urn:microsoft.com/office/officeart/2005/8/layout/hierarchy2"/>
    <dgm:cxn modelId="{8BF685AD-4415-4154-B790-1D7BF0148C63}" type="presParOf" srcId="{957F39B2-D2CB-4BC0-9523-DABDC02BCE30}" destId="{396B8079-63CF-442B-ADF5-15FFC9D322AF}" srcOrd="1" destOrd="0" presId="urn:microsoft.com/office/officeart/2005/8/layout/hierarchy2"/>
    <dgm:cxn modelId="{6F74B611-2FDE-4C43-B074-577D17818699}" type="presParOf" srcId="{FBDE1CEC-920D-45D7-9056-2071B5FABB4C}" destId="{3D31F299-D674-4D3C-8BF5-D2149F22B285}" srcOrd="2" destOrd="0" presId="urn:microsoft.com/office/officeart/2005/8/layout/hierarchy2"/>
    <dgm:cxn modelId="{2A72FC90-23E2-4733-96C6-B96D2192B869}" type="presParOf" srcId="{3D31F299-D674-4D3C-8BF5-D2149F22B285}" destId="{0FF4C777-C941-4E0E-869B-8E337BB1DA9A}" srcOrd="0" destOrd="0" presId="urn:microsoft.com/office/officeart/2005/8/layout/hierarchy2"/>
    <dgm:cxn modelId="{D1176DE8-3F20-405C-A762-9FAAC7942F2A}" type="presParOf" srcId="{FBDE1CEC-920D-45D7-9056-2071B5FABB4C}" destId="{772D36B3-51D8-4915-B17E-7B5DA26AEC0C}" srcOrd="3" destOrd="0" presId="urn:microsoft.com/office/officeart/2005/8/layout/hierarchy2"/>
    <dgm:cxn modelId="{8710E92E-C325-4064-B577-C09C788CDAFB}" type="presParOf" srcId="{772D36B3-51D8-4915-B17E-7B5DA26AEC0C}" destId="{91501377-499A-4FC7-B190-407D7066AAFC}" srcOrd="0" destOrd="0" presId="urn:microsoft.com/office/officeart/2005/8/layout/hierarchy2"/>
    <dgm:cxn modelId="{64D295FC-CA49-4974-BAA6-125564A4485B}" type="presParOf" srcId="{772D36B3-51D8-4915-B17E-7B5DA26AEC0C}" destId="{F8E942CA-A7ED-46F0-913A-80830FF0F8D6}" srcOrd="1" destOrd="0" presId="urn:microsoft.com/office/officeart/2005/8/layout/hierarchy2"/>
    <dgm:cxn modelId="{8182028A-F8F4-404C-AC77-FD30FDCB0F0D}" type="presParOf" srcId="{F8E942CA-A7ED-46F0-913A-80830FF0F8D6}" destId="{700A6AD8-053C-43C7-BB19-B2C8B49F38CB}" srcOrd="0" destOrd="0" presId="urn:microsoft.com/office/officeart/2005/8/layout/hierarchy2"/>
    <dgm:cxn modelId="{5C595F96-F0B1-47D4-A654-276156CD79CE}" type="presParOf" srcId="{700A6AD8-053C-43C7-BB19-B2C8B49F38CB}" destId="{4A83FFCE-7270-49CB-91FF-6387A7EE0B6A}" srcOrd="0" destOrd="0" presId="urn:microsoft.com/office/officeart/2005/8/layout/hierarchy2"/>
    <dgm:cxn modelId="{81498DDB-DDBE-4730-BA94-C9C848E2C492}" type="presParOf" srcId="{F8E942CA-A7ED-46F0-913A-80830FF0F8D6}" destId="{B29FBAC9-5D3A-4377-A074-2FF9A97D8456}" srcOrd="1" destOrd="0" presId="urn:microsoft.com/office/officeart/2005/8/layout/hierarchy2"/>
    <dgm:cxn modelId="{ABDD4A63-8825-42A3-BBEF-EE23494BBD2A}" type="presParOf" srcId="{B29FBAC9-5D3A-4377-A074-2FF9A97D8456}" destId="{87F41C88-5640-4AB6-AF68-23605F8A051D}" srcOrd="0" destOrd="0" presId="urn:microsoft.com/office/officeart/2005/8/layout/hierarchy2"/>
    <dgm:cxn modelId="{0E8A3FFB-C7B0-43DF-80C3-FCC07C15BFF9}" type="presParOf" srcId="{B29FBAC9-5D3A-4377-A074-2FF9A97D8456}" destId="{94705923-8A9F-4BC0-8BAB-F4A34777F4C1}" srcOrd="1" destOrd="0" presId="urn:microsoft.com/office/officeart/2005/8/layout/hierarchy2"/>
    <dgm:cxn modelId="{C9D3BD18-2020-4AC3-B3F4-F6B31136F721}" type="presParOf" srcId="{94705923-8A9F-4BC0-8BAB-F4A34777F4C1}" destId="{46254BE3-674B-431B-BCD9-9AF3AB60BE0F}" srcOrd="0" destOrd="0" presId="urn:microsoft.com/office/officeart/2005/8/layout/hierarchy2"/>
    <dgm:cxn modelId="{E4DA09FA-0496-4EBC-B63F-A949F1A83AEC}" type="presParOf" srcId="{46254BE3-674B-431B-BCD9-9AF3AB60BE0F}" destId="{0F4FE538-3F60-4F59-998F-ADDEEDAC5CEB}" srcOrd="0" destOrd="0" presId="urn:microsoft.com/office/officeart/2005/8/layout/hierarchy2"/>
    <dgm:cxn modelId="{88377B7E-0AD4-4D2F-8922-9044A552D2E1}" type="presParOf" srcId="{94705923-8A9F-4BC0-8BAB-F4A34777F4C1}" destId="{56A96948-A4C4-4C67-B82A-9B4F621AE203}" srcOrd="1" destOrd="0" presId="urn:microsoft.com/office/officeart/2005/8/layout/hierarchy2"/>
    <dgm:cxn modelId="{BF77CD16-F23B-461F-BDCB-E827CB210360}" type="presParOf" srcId="{56A96948-A4C4-4C67-B82A-9B4F621AE203}" destId="{22F3B1BA-D13C-4DA7-A23D-BD500348C0DD}" srcOrd="0" destOrd="0" presId="urn:microsoft.com/office/officeart/2005/8/layout/hierarchy2"/>
    <dgm:cxn modelId="{AB5D2E65-B071-4FD8-A580-DAC0278306C0}" type="presParOf" srcId="{56A96948-A4C4-4C67-B82A-9B4F621AE203}" destId="{1E0D1D4B-2F48-448A-A338-B3C8F5688BE2}" srcOrd="1" destOrd="0" presId="urn:microsoft.com/office/officeart/2005/8/layout/hierarchy2"/>
    <dgm:cxn modelId="{C3AE7755-478E-45F9-96D8-1ACB8CEA767C}" type="presParOf" srcId="{1E0D1D4B-2F48-448A-A338-B3C8F5688BE2}" destId="{FEE571CA-C4C5-4425-BF3C-C95B8A2BE65D}" srcOrd="0" destOrd="0" presId="urn:microsoft.com/office/officeart/2005/8/layout/hierarchy2"/>
    <dgm:cxn modelId="{2955034A-51FB-4C2F-B002-16F757BABE7F}" type="presParOf" srcId="{FEE571CA-C4C5-4425-BF3C-C95B8A2BE65D}" destId="{47C32C97-A0E6-46CC-B8AD-EDB4DEBC6236}" srcOrd="0" destOrd="0" presId="urn:microsoft.com/office/officeart/2005/8/layout/hierarchy2"/>
    <dgm:cxn modelId="{6F70CDE7-C973-43F5-83A9-987D9E8ED4D2}" type="presParOf" srcId="{1E0D1D4B-2F48-448A-A338-B3C8F5688BE2}" destId="{D41A3DD5-4ECA-4299-9EEA-19DE7D3984C8}" srcOrd="1" destOrd="0" presId="urn:microsoft.com/office/officeart/2005/8/layout/hierarchy2"/>
    <dgm:cxn modelId="{23034ED4-A7A9-4B86-AEA9-681F35CFAD81}" type="presParOf" srcId="{D41A3DD5-4ECA-4299-9EEA-19DE7D3984C8}" destId="{62CDE4D4-4E52-4042-9250-1D17B95763F7}" srcOrd="0" destOrd="0" presId="urn:microsoft.com/office/officeart/2005/8/layout/hierarchy2"/>
    <dgm:cxn modelId="{3CCEA468-DB9F-48E4-9B70-A0292D7D3F62}" type="presParOf" srcId="{D41A3DD5-4ECA-4299-9EEA-19DE7D3984C8}" destId="{4D350D2D-6D3C-471F-B29C-695121B8414F}" srcOrd="1" destOrd="0" presId="urn:microsoft.com/office/officeart/2005/8/layout/hierarchy2"/>
    <dgm:cxn modelId="{D28DFFB0-9AF7-44FC-9D9E-CE75873C8987}" type="presParOf" srcId="{1E0D1D4B-2F48-448A-A338-B3C8F5688BE2}" destId="{295BDFAE-9D8C-4D6A-B59D-08F16E6141BB}" srcOrd="2" destOrd="0" presId="urn:microsoft.com/office/officeart/2005/8/layout/hierarchy2"/>
    <dgm:cxn modelId="{0FF28F43-1A7B-4AAE-BCE6-25391C7D46EE}" type="presParOf" srcId="{295BDFAE-9D8C-4D6A-B59D-08F16E6141BB}" destId="{9C118D99-C333-4E5A-A82C-8A282EF6A3B5}" srcOrd="0" destOrd="0" presId="urn:microsoft.com/office/officeart/2005/8/layout/hierarchy2"/>
    <dgm:cxn modelId="{D08C5FF2-C4A7-4CCE-8AD7-8BD530291F8D}" type="presParOf" srcId="{1E0D1D4B-2F48-448A-A338-B3C8F5688BE2}" destId="{C8782074-738D-450B-BE5F-A7FCD2CDCB2A}" srcOrd="3" destOrd="0" presId="urn:microsoft.com/office/officeart/2005/8/layout/hierarchy2"/>
    <dgm:cxn modelId="{5202B010-071E-4112-ACCF-EA49BF66B6A0}" type="presParOf" srcId="{C8782074-738D-450B-BE5F-A7FCD2CDCB2A}" destId="{C85C0C03-BFEC-4E35-9499-9B1533675F3A}" srcOrd="0" destOrd="0" presId="urn:microsoft.com/office/officeart/2005/8/layout/hierarchy2"/>
    <dgm:cxn modelId="{46705C06-93E0-4766-8FE7-99071EF64FCD}" type="presParOf" srcId="{C8782074-738D-450B-BE5F-A7FCD2CDCB2A}" destId="{D82EFAC9-0409-4CF1-9BB9-6FEBA49061D9}" srcOrd="1" destOrd="0" presId="urn:microsoft.com/office/officeart/2005/8/layout/hierarchy2"/>
    <dgm:cxn modelId="{382546D5-B036-45A1-A967-6213828CA322}" type="presParOf" srcId="{D82EFAC9-0409-4CF1-9BB9-6FEBA49061D9}" destId="{650A2CCE-DCE2-48ED-9EFF-5B4FCDA6A4F5}" srcOrd="0" destOrd="0" presId="urn:microsoft.com/office/officeart/2005/8/layout/hierarchy2"/>
    <dgm:cxn modelId="{4484EB29-D14D-40A3-892A-79DC6CAF8B92}" type="presParOf" srcId="{650A2CCE-DCE2-48ED-9EFF-5B4FCDA6A4F5}" destId="{2D7B60B7-DBD5-44A5-A7BF-CB9A9D0EED3F}" srcOrd="0" destOrd="0" presId="urn:microsoft.com/office/officeart/2005/8/layout/hierarchy2"/>
    <dgm:cxn modelId="{4806FF62-38D8-4263-8507-31CE9D031853}" type="presParOf" srcId="{D82EFAC9-0409-4CF1-9BB9-6FEBA49061D9}" destId="{5F343542-5CC3-46E9-9DF5-B0E2D48AC523}" srcOrd="1" destOrd="0" presId="urn:microsoft.com/office/officeart/2005/8/layout/hierarchy2"/>
    <dgm:cxn modelId="{861AD08E-03AC-4533-B5D8-5359AF39262F}" type="presParOf" srcId="{5F343542-5CC3-46E9-9DF5-B0E2D48AC523}" destId="{B1E9A24B-C7FE-4364-8667-97CEC086AAC5}" srcOrd="0" destOrd="0" presId="urn:microsoft.com/office/officeart/2005/8/layout/hierarchy2"/>
    <dgm:cxn modelId="{1B3C4470-61F3-4A94-8A55-825F3C446387}" type="presParOf" srcId="{5F343542-5CC3-46E9-9DF5-B0E2D48AC523}" destId="{F166B57A-7466-46ED-9F9A-28FA32761595}" srcOrd="1" destOrd="0" presId="urn:microsoft.com/office/officeart/2005/8/layout/hierarchy2"/>
    <dgm:cxn modelId="{0A199E5A-A52F-4AA7-9AB0-F99A035F14C7}" type="presParOf" srcId="{D82EFAC9-0409-4CF1-9BB9-6FEBA49061D9}" destId="{AE75E901-37B2-46CA-BE3E-0BB1BC0DDE15}" srcOrd="2" destOrd="0" presId="urn:microsoft.com/office/officeart/2005/8/layout/hierarchy2"/>
    <dgm:cxn modelId="{D3B9BCD8-FEC0-4C71-BB99-4EC00DCB03C5}" type="presParOf" srcId="{AE75E901-37B2-46CA-BE3E-0BB1BC0DDE15}" destId="{4C0FD1BC-32B4-4CBA-8D55-D9B044934756}" srcOrd="0" destOrd="0" presId="urn:microsoft.com/office/officeart/2005/8/layout/hierarchy2"/>
    <dgm:cxn modelId="{3A8C701C-62D9-40E8-8BC7-15B690A28476}" type="presParOf" srcId="{D82EFAC9-0409-4CF1-9BB9-6FEBA49061D9}" destId="{2BEC107E-CDAA-49DC-8ABB-C841572A8DF9}" srcOrd="3" destOrd="0" presId="urn:microsoft.com/office/officeart/2005/8/layout/hierarchy2"/>
    <dgm:cxn modelId="{F89BDBF4-7575-457D-BC5F-B44D8042093B}" type="presParOf" srcId="{2BEC107E-CDAA-49DC-8ABB-C841572A8DF9}" destId="{11D74B6C-65EF-4103-B2D8-5BF69EB362F1}" srcOrd="0" destOrd="0" presId="urn:microsoft.com/office/officeart/2005/8/layout/hierarchy2"/>
    <dgm:cxn modelId="{E0E2A3F8-56B8-49D2-BB35-025D73386D2B}" type="presParOf" srcId="{2BEC107E-CDAA-49DC-8ABB-C841572A8DF9}" destId="{8E0259C9-8BA4-4D53-8E4A-8866EAE6FC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E7A23-1293-475D-90BD-22B6465AD5E6}">
      <dsp:nvSpPr>
        <dsp:cNvPr id="0" name=""/>
        <dsp:cNvSpPr/>
      </dsp:nvSpPr>
      <dsp:spPr>
        <a:xfrm>
          <a:off x="282205" y="234630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</a:t>
          </a:r>
        </a:p>
      </dsp:txBody>
      <dsp:txXfrm>
        <a:off x="299884" y="2363987"/>
        <a:ext cx="1171824" cy="568233"/>
      </dsp:txXfrm>
    </dsp:sp>
    <dsp:sp modelId="{B3F05FE5-0BCD-406D-B278-88ABBD21906F}">
      <dsp:nvSpPr>
        <dsp:cNvPr id="0" name=""/>
        <dsp:cNvSpPr/>
      </dsp:nvSpPr>
      <dsp:spPr>
        <a:xfrm rot="17016132">
          <a:off x="704218" y="1642371"/>
          <a:ext cx="20532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53211" y="79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9493" y="1598962"/>
        <a:ext cx="102660" cy="102660"/>
      </dsp:txXfrm>
    </dsp:sp>
    <dsp:sp modelId="{1357E153-4D30-4347-81D5-AA9F1E230A44}">
      <dsp:nvSpPr>
        <dsp:cNvPr id="0" name=""/>
        <dsp:cNvSpPr/>
      </dsp:nvSpPr>
      <dsp:spPr>
        <a:xfrm>
          <a:off x="1972260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does not have dense breasts</a:t>
          </a:r>
        </a:p>
      </dsp:txBody>
      <dsp:txXfrm>
        <a:off x="1989939" y="368364"/>
        <a:ext cx="1171824" cy="568233"/>
      </dsp:txXfrm>
    </dsp:sp>
    <dsp:sp modelId="{9B0E297F-B14C-4C1E-853F-7E1B78C1BDA8}">
      <dsp:nvSpPr>
        <dsp:cNvPr id="0" name=""/>
        <dsp:cNvSpPr/>
      </dsp:nvSpPr>
      <dsp:spPr>
        <a:xfrm>
          <a:off x="3179442" y="644559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8807" y="640409"/>
        <a:ext cx="24143" cy="24143"/>
      </dsp:txXfrm>
    </dsp:sp>
    <dsp:sp modelId="{5441F749-04E4-49F9-84ED-684FBA3683CC}">
      <dsp:nvSpPr>
        <dsp:cNvPr id="0" name=""/>
        <dsp:cNvSpPr/>
      </dsp:nvSpPr>
      <dsp:spPr>
        <a:xfrm>
          <a:off x="3662315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of Care</a:t>
          </a:r>
        </a:p>
      </dsp:txBody>
      <dsp:txXfrm>
        <a:off x="3679994" y="368364"/>
        <a:ext cx="1171824" cy="568233"/>
      </dsp:txXfrm>
    </dsp:sp>
    <dsp:sp modelId="{45A01205-FF8B-4673-AC1B-BF61896FAF4E}">
      <dsp:nvSpPr>
        <dsp:cNvPr id="0" name=""/>
        <dsp:cNvSpPr/>
      </dsp:nvSpPr>
      <dsp:spPr>
        <a:xfrm>
          <a:off x="4869497" y="644559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862" y="640409"/>
        <a:ext cx="24143" cy="24143"/>
      </dsp:txXfrm>
    </dsp:sp>
    <dsp:sp modelId="{2938EABF-E798-4BF7-8BB1-16729C1C7BC7}">
      <dsp:nvSpPr>
        <dsp:cNvPr id="0" name=""/>
        <dsp:cNvSpPr/>
      </dsp:nvSpPr>
      <dsp:spPr>
        <a:xfrm>
          <a:off x="5352370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5370049" y="368364"/>
        <a:ext cx="1171824" cy="568233"/>
      </dsp:txXfrm>
    </dsp:sp>
    <dsp:sp modelId="{FCE0FEED-47CA-49A8-8A22-F35247F19CB9}">
      <dsp:nvSpPr>
        <dsp:cNvPr id="0" name=""/>
        <dsp:cNvSpPr/>
      </dsp:nvSpPr>
      <dsp:spPr>
        <a:xfrm rot="19457599">
          <a:off x="6503659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6122" y="464082"/>
        <a:ext cx="29732" cy="29732"/>
      </dsp:txXfrm>
    </dsp:sp>
    <dsp:sp modelId="{60064F16-2257-4BBF-9161-7525749F407D}">
      <dsp:nvSpPr>
        <dsp:cNvPr id="0" name=""/>
        <dsp:cNvSpPr/>
      </dsp:nvSpPr>
      <dsp:spPr>
        <a:xfrm>
          <a:off x="7042425" y="3620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7060104" y="21299"/>
        <a:ext cx="1171824" cy="568233"/>
      </dsp:txXfrm>
    </dsp:sp>
    <dsp:sp modelId="{0E5FBE36-3EB6-41AF-9C4D-390A58C10C16}">
      <dsp:nvSpPr>
        <dsp:cNvPr id="0" name=""/>
        <dsp:cNvSpPr/>
      </dsp:nvSpPr>
      <dsp:spPr>
        <a:xfrm rot="2142401">
          <a:off x="6503659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6122" y="811147"/>
        <a:ext cx="29732" cy="29732"/>
      </dsp:txXfrm>
    </dsp:sp>
    <dsp:sp modelId="{33E5386D-A929-425F-839A-9B417C405846}">
      <dsp:nvSpPr>
        <dsp:cNvPr id="0" name=""/>
        <dsp:cNvSpPr/>
      </dsp:nvSpPr>
      <dsp:spPr>
        <a:xfrm>
          <a:off x="7042425" y="697750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7060104" y="715429"/>
        <a:ext cx="1171824" cy="568233"/>
      </dsp:txXfrm>
    </dsp:sp>
    <dsp:sp modelId="{C93CA3EE-B697-4B1B-A28D-208D2DEA8721}">
      <dsp:nvSpPr>
        <dsp:cNvPr id="0" name=""/>
        <dsp:cNvSpPr/>
      </dsp:nvSpPr>
      <dsp:spPr>
        <a:xfrm rot="19457599">
          <a:off x="8193714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811147"/>
        <a:ext cx="29732" cy="29732"/>
      </dsp:txXfrm>
    </dsp:sp>
    <dsp:sp modelId="{3A4096F2-A007-4BF9-8155-63F4A1E7AEF4}">
      <dsp:nvSpPr>
        <dsp:cNvPr id="0" name=""/>
        <dsp:cNvSpPr/>
      </dsp:nvSpPr>
      <dsp:spPr>
        <a:xfrm>
          <a:off x="8732480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8750159" y="368364"/>
        <a:ext cx="1171824" cy="568233"/>
      </dsp:txXfrm>
    </dsp:sp>
    <dsp:sp modelId="{CCBF4917-6EE1-435E-932E-9B4686A5B920}">
      <dsp:nvSpPr>
        <dsp:cNvPr id="0" name=""/>
        <dsp:cNvSpPr/>
      </dsp:nvSpPr>
      <dsp:spPr>
        <a:xfrm rot="2142401">
          <a:off x="8193714" y="116515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1158211"/>
        <a:ext cx="29732" cy="29732"/>
      </dsp:txXfrm>
    </dsp:sp>
    <dsp:sp modelId="{ABC74F24-9351-484E-BBBC-903F3CB3895F}">
      <dsp:nvSpPr>
        <dsp:cNvPr id="0" name=""/>
        <dsp:cNvSpPr/>
      </dsp:nvSpPr>
      <dsp:spPr>
        <a:xfrm>
          <a:off x="8732480" y="104481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Late</a:t>
          </a:r>
        </a:p>
      </dsp:txBody>
      <dsp:txXfrm>
        <a:off x="8750159" y="1062494"/>
        <a:ext cx="1171824" cy="568233"/>
      </dsp:txXfrm>
    </dsp:sp>
    <dsp:sp modelId="{ACC538A0-097F-42B7-A1CB-1DE33209D740}">
      <dsp:nvSpPr>
        <dsp:cNvPr id="0" name=""/>
        <dsp:cNvSpPr/>
      </dsp:nvSpPr>
      <dsp:spPr>
        <a:xfrm rot="4583868">
          <a:off x="704218" y="3637994"/>
          <a:ext cx="20532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53211" y="79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9493" y="3594585"/>
        <a:ext cx="102660" cy="102660"/>
      </dsp:txXfrm>
    </dsp:sp>
    <dsp:sp modelId="{A16E7F62-391A-47A2-B068-1B28ED0F4769}">
      <dsp:nvSpPr>
        <dsp:cNvPr id="0" name=""/>
        <dsp:cNvSpPr/>
      </dsp:nvSpPr>
      <dsp:spPr>
        <a:xfrm>
          <a:off x="1972260" y="4341931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has dense breasts</a:t>
          </a:r>
        </a:p>
      </dsp:txBody>
      <dsp:txXfrm>
        <a:off x="1989939" y="4359610"/>
        <a:ext cx="1171824" cy="568233"/>
      </dsp:txXfrm>
    </dsp:sp>
    <dsp:sp modelId="{43B2BD4E-C3C8-424F-B3A6-F066F9C51FBF}">
      <dsp:nvSpPr>
        <dsp:cNvPr id="0" name=""/>
        <dsp:cNvSpPr/>
      </dsp:nvSpPr>
      <dsp:spPr>
        <a:xfrm rot="17500715">
          <a:off x="2767287" y="4028442"/>
          <a:ext cx="1307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07183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8199" y="4003683"/>
        <a:ext cx="65359" cy="65359"/>
      </dsp:txXfrm>
    </dsp:sp>
    <dsp:sp modelId="{FB54A9D5-D506-45A6-A3AF-CF5A926CFE70}">
      <dsp:nvSpPr>
        <dsp:cNvPr id="0" name=""/>
        <dsp:cNvSpPr/>
      </dsp:nvSpPr>
      <dsp:spPr>
        <a:xfrm>
          <a:off x="3662315" y="3127204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notified</a:t>
          </a:r>
        </a:p>
      </dsp:txBody>
      <dsp:txXfrm>
        <a:off x="3679994" y="3144883"/>
        <a:ext cx="1171824" cy="568233"/>
      </dsp:txXfrm>
    </dsp:sp>
    <dsp:sp modelId="{CE585668-7E40-4D7B-AD58-43CF29A58C23}">
      <dsp:nvSpPr>
        <dsp:cNvPr id="0" name=""/>
        <dsp:cNvSpPr/>
      </dsp:nvSpPr>
      <dsp:spPr>
        <a:xfrm rot="17692822">
          <a:off x="4537075" y="2900481"/>
          <a:ext cx="11477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47716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2241" y="2879709"/>
        <a:ext cx="57385" cy="57385"/>
      </dsp:txXfrm>
    </dsp:sp>
    <dsp:sp modelId="{0A4C00A4-1109-4589-9E28-B13B42D13CD5}">
      <dsp:nvSpPr>
        <dsp:cNvPr id="0" name=""/>
        <dsp:cNvSpPr/>
      </dsp:nvSpPr>
      <dsp:spPr>
        <a:xfrm>
          <a:off x="5352370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uses MRI</a:t>
          </a:r>
        </a:p>
      </dsp:txBody>
      <dsp:txXfrm>
        <a:off x="5370049" y="2103688"/>
        <a:ext cx="1171824" cy="568233"/>
      </dsp:txXfrm>
    </dsp:sp>
    <dsp:sp modelId="{305DC0FA-E2F4-4B61-8876-6560DC04A734}">
      <dsp:nvSpPr>
        <dsp:cNvPr id="0" name=""/>
        <dsp:cNvSpPr/>
      </dsp:nvSpPr>
      <dsp:spPr>
        <a:xfrm>
          <a:off x="6559552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8917" y="2375733"/>
        <a:ext cx="24143" cy="24143"/>
      </dsp:txXfrm>
    </dsp:sp>
    <dsp:sp modelId="{8771A1C6-6F2D-42EC-AFC3-9D5739F60A4C}">
      <dsp:nvSpPr>
        <dsp:cNvPr id="0" name=""/>
        <dsp:cNvSpPr/>
      </dsp:nvSpPr>
      <dsp:spPr>
        <a:xfrm>
          <a:off x="7042425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7060104" y="2103688"/>
        <a:ext cx="1171824" cy="568233"/>
      </dsp:txXfrm>
    </dsp:sp>
    <dsp:sp modelId="{3570873D-5A7E-4E88-8ED4-DF629A30F12A}">
      <dsp:nvSpPr>
        <dsp:cNvPr id="0" name=""/>
        <dsp:cNvSpPr/>
      </dsp:nvSpPr>
      <dsp:spPr>
        <a:xfrm rot="19457599">
          <a:off x="8193714" y="220635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2199406"/>
        <a:ext cx="29732" cy="29732"/>
      </dsp:txXfrm>
    </dsp:sp>
    <dsp:sp modelId="{B84A3FF7-EDAA-4D1A-BA6F-995C7D190976}">
      <dsp:nvSpPr>
        <dsp:cNvPr id="0" name=""/>
        <dsp:cNvSpPr/>
      </dsp:nvSpPr>
      <dsp:spPr>
        <a:xfrm>
          <a:off x="8732480" y="173894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8750159" y="1756624"/>
        <a:ext cx="1171824" cy="568233"/>
      </dsp:txXfrm>
    </dsp:sp>
    <dsp:sp modelId="{DA592E1C-1974-496C-9831-4DB5A8503F4D}">
      <dsp:nvSpPr>
        <dsp:cNvPr id="0" name=""/>
        <dsp:cNvSpPr/>
      </dsp:nvSpPr>
      <dsp:spPr>
        <a:xfrm rot="2142401">
          <a:off x="8193714" y="255341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2546471"/>
        <a:ext cx="29732" cy="29732"/>
      </dsp:txXfrm>
    </dsp:sp>
    <dsp:sp modelId="{39C775F7-08F4-4D76-9E57-B2303FA78397}">
      <dsp:nvSpPr>
        <dsp:cNvPr id="0" name=""/>
        <dsp:cNvSpPr/>
      </dsp:nvSpPr>
      <dsp:spPr>
        <a:xfrm>
          <a:off x="8732480" y="2433074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8750159" y="2450753"/>
        <a:ext cx="1171824" cy="568233"/>
      </dsp:txXfrm>
    </dsp:sp>
    <dsp:sp modelId="{D36AF722-4092-44D7-AAA9-04D23FC54AF1}">
      <dsp:nvSpPr>
        <dsp:cNvPr id="0" name=""/>
        <dsp:cNvSpPr/>
      </dsp:nvSpPr>
      <dsp:spPr>
        <a:xfrm rot="19457599">
          <a:off x="9883769" y="255341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2546471"/>
        <a:ext cx="29732" cy="29732"/>
      </dsp:txXfrm>
    </dsp:sp>
    <dsp:sp modelId="{87E844CB-4278-45EA-A643-0AE6A0048058}">
      <dsp:nvSpPr>
        <dsp:cNvPr id="0" name=""/>
        <dsp:cNvSpPr/>
      </dsp:nvSpPr>
      <dsp:spPr>
        <a:xfrm>
          <a:off x="10422535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Late</a:t>
          </a:r>
        </a:p>
      </dsp:txBody>
      <dsp:txXfrm>
        <a:off x="10440214" y="2103688"/>
        <a:ext cx="1171824" cy="568233"/>
      </dsp:txXfrm>
    </dsp:sp>
    <dsp:sp modelId="{D44BF998-03F4-4545-91DA-92949B6FCD5F}">
      <dsp:nvSpPr>
        <dsp:cNvPr id="0" name=""/>
        <dsp:cNvSpPr/>
      </dsp:nvSpPr>
      <dsp:spPr>
        <a:xfrm rot="2142401">
          <a:off x="9883769" y="290048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2893536"/>
        <a:ext cx="29732" cy="29732"/>
      </dsp:txXfrm>
    </dsp:sp>
    <dsp:sp modelId="{188FBDDF-929E-4144-B690-BBC7997594E9}">
      <dsp:nvSpPr>
        <dsp:cNvPr id="0" name=""/>
        <dsp:cNvSpPr/>
      </dsp:nvSpPr>
      <dsp:spPr>
        <a:xfrm>
          <a:off x="10422535" y="278013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10440214" y="2797818"/>
        <a:ext cx="1171824" cy="568233"/>
      </dsp:txXfrm>
    </dsp:sp>
    <dsp:sp modelId="{EE25C92D-C1ED-4D0E-9CCD-509C3FD3E6A9}">
      <dsp:nvSpPr>
        <dsp:cNvPr id="0" name=""/>
        <dsp:cNvSpPr/>
      </dsp:nvSpPr>
      <dsp:spPr>
        <a:xfrm rot="3907178">
          <a:off x="4537075" y="3941676"/>
          <a:ext cx="11477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47716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2241" y="3920904"/>
        <a:ext cx="57385" cy="57385"/>
      </dsp:txXfrm>
    </dsp:sp>
    <dsp:sp modelId="{79B83FB2-57E2-41B7-B070-ED7683B0CDEA}">
      <dsp:nvSpPr>
        <dsp:cNvPr id="0" name=""/>
        <dsp:cNvSpPr/>
      </dsp:nvSpPr>
      <dsp:spPr>
        <a:xfrm>
          <a:off x="5352370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of Care</a:t>
          </a:r>
        </a:p>
      </dsp:txBody>
      <dsp:txXfrm>
        <a:off x="5370049" y="4186078"/>
        <a:ext cx="1171824" cy="568233"/>
      </dsp:txXfrm>
    </dsp:sp>
    <dsp:sp modelId="{583C2991-17D4-461E-89A6-0647621BC40A}">
      <dsp:nvSpPr>
        <dsp:cNvPr id="0" name=""/>
        <dsp:cNvSpPr/>
      </dsp:nvSpPr>
      <dsp:spPr>
        <a:xfrm>
          <a:off x="6559552" y="446227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8917" y="4458122"/>
        <a:ext cx="24143" cy="24143"/>
      </dsp:txXfrm>
    </dsp:sp>
    <dsp:sp modelId="{B45F5D21-8132-4528-88BD-C0FAA06189FB}">
      <dsp:nvSpPr>
        <dsp:cNvPr id="0" name=""/>
        <dsp:cNvSpPr/>
      </dsp:nvSpPr>
      <dsp:spPr>
        <a:xfrm>
          <a:off x="7042425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7060104" y="4186078"/>
        <a:ext cx="1171824" cy="568233"/>
      </dsp:txXfrm>
    </dsp:sp>
    <dsp:sp modelId="{334E3AFE-93B8-4AD6-AE64-1DD5076AEAAD}">
      <dsp:nvSpPr>
        <dsp:cNvPr id="0" name=""/>
        <dsp:cNvSpPr/>
      </dsp:nvSpPr>
      <dsp:spPr>
        <a:xfrm rot="19457599">
          <a:off x="8193714" y="428874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4281795"/>
        <a:ext cx="29732" cy="29732"/>
      </dsp:txXfrm>
    </dsp:sp>
    <dsp:sp modelId="{016EAF92-BEA6-44C8-9277-F951062BEDD9}">
      <dsp:nvSpPr>
        <dsp:cNvPr id="0" name=""/>
        <dsp:cNvSpPr/>
      </dsp:nvSpPr>
      <dsp:spPr>
        <a:xfrm>
          <a:off x="8732480" y="3821334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8750159" y="3839013"/>
        <a:ext cx="1171824" cy="568233"/>
      </dsp:txXfrm>
    </dsp:sp>
    <dsp:sp modelId="{F9AECA6A-EA35-421A-B369-2B8CF6C6A21B}">
      <dsp:nvSpPr>
        <dsp:cNvPr id="0" name=""/>
        <dsp:cNvSpPr/>
      </dsp:nvSpPr>
      <dsp:spPr>
        <a:xfrm rot="19457599">
          <a:off x="9883769" y="394167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3934730"/>
        <a:ext cx="29732" cy="29732"/>
      </dsp:txXfrm>
    </dsp:sp>
    <dsp:sp modelId="{3A56D181-0A73-4A0A-A0B5-CE8E524FA27E}">
      <dsp:nvSpPr>
        <dsp:cNvPr id="0" name=""/>
        <dsp:cNvSpPr/>
      </dsp:nvSpPr>
      <dsp:spPr>
        <a:xfrm>
          <a:off x="10422535" y="347426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Late</a:t>
          </a:r>
        </a:p>
      </dsp:txBody>
      <dsp:txXfrm>
        <a:off x="10440214" y="3491948"/>
        <a:ext cx="1171824" cy="568233"/>
      </dsp:txXfrm>
    </dsp:sp>
    <dsp:sp modelId="{4CD198D5-54E9-4E6F-957E-F3D0AE78AB0A}">
      <dsp:nvSpPr>
        <dsp:cNvPr id="0" name=""/>
        <dsp:cNvSpPr/>
      </dsp:nvSpPr>
      <dsp:spPr>
        <a:xfrm rot="2142401">
          <a:off x="9883769" y="428874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4281795"/>
        <a:ext cx="29732" cy="29732"/>
      </dsp:txXfrm>
    </dsp:sp>
    <dsp:sp modelId="{301057BA-7260-441D-956D-15C0D95BCC31}">
      <dsp:nvSpPr>
        <dsp:cNvPr id="0" name=""/>
        <dsp:cNvSpPr/>
      </dsp:nvSpPr>
      <dsp:spPr>
        <a:xfrm>
          <a:off x="10422535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10440214" y="4186078"/>
        <a:ext cx="1171824" cy="568233"/>
      </dsp:txXfrm>
    </dsp:sp>
    <dsp:sp modelId="{B6353268-6C60-4CA0-B08B-FEE8BE78F49F}">
      <dsp:nvSpPr>
        <dsp:cNvPr id="0" name=""/>
        <dsp:cNvSpPr/>
      </dsp:nvSpPr>
      <dsp:spPr>
        <a:xfrm rot="2142401">
          <a:off x="8193714" y="463580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4628860"/>
        <a:ext cx="29732" cy="29732"/>
      </dsp:txXfrm>
    </dsp:sp>
    <dsp:sp modelId="{1AFD0CA0-29BC-4F8E-A2FF-F55CBACBE227}">
      <dsp:nvSpPr>
        <dsp:cNvPr id="0" name=""/>
        <dsp:cNvSpPr/>
      </dsp:nvSpPr>
      <dsp:spPr>
        <a:xfrm>
          <a:off x="8732480" y="4515463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8750159" y="4533142"/>
        <a:ext cx="1171824" cy="568233"/>
      </dsp:txXfrm>
    </dsp:sp>
    <dsp:sp modelId="{3D31F299-D674-4D3C-8BF5-D2149F22B285}">
      <dsp:nvSpPr>
        <dsp:cNvPr id="0" name=""/>
        <dsp:cNvSpPr/>
      </dsp:nvSpPr>
      <dsp:spPr>
        <a:xfrm rot="4099285">
          <a:off x="2767287" y="5243169"/>
          <a:ext cx="1307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07183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8199" y="5218410"/>
        <a:ext cx="65359" cy="65359"/>
      </dsp:txXfrm>
    </dsp:sp>
    <dsp:sp modelId="{91501377-499A-4FC7-B190-407D7066AAFC}">
      <dsp:nvSpPr>
        <dsp:cNvPr id="0" name=""/>
        <dsp:cNvSpPr/>
      </dsp:nvSpPr>
      <dsp:spPr>
        <a:xfrm>
          <a:off x="3662315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not notified</a:t>
          </a:r>
        </a:p>
      </dsp:txBody>
      <dsp:txXfrm>
        <a:off x="3679994" y="5574337"/>
        <a:ext cx="1171824" cy="568233"/>
      </dsp:txXfrm>
    </dsp:sp>
    <dsp:sp modelId="{700A6AD8-053C-43C7-BB19-B2C8B49F38CB}">
      <dsp:nvSpPr>
        <dsp:cNvPr id="0" name=""/>
        <dsp:cNvSpPr/>
      </dsp:nvSpPr>
      <dsp:spPr>
        <a:xfrm>
          <a:off x="4869497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862" y="5846382"/>
        <a:ext cx="24143" cy="24143"/>
      </dsp:txXfrm>
    </dsp:sp>
    <dsp:sp modelId="{87F41C88-5640-4AB6-AF68-23605F8A051D}">
      <dsp:nvSpPr>
        <dsp:cNvPr id="0" name=""/>
        <dsp:cNvSpPr/>
      </dsp:nvSpPr>
      <dsp:spPr>
        <a:xfrm>
          <a:off x="5352370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of care</a:t>
          </a:r>
        </a:p>
      </dsp:txBody>
      <dsp:txXfrm>
        <a:off x="5370049" y="5574337"/>
        <a:ext cx="1171824" cy="568233"/>
      </dsp:txXfrm>
    </dsp:sp>
    <dsp:sp modelId="{46254BE3-674B-431B-BCD9-9AF3AB60BE0F}">
      <dsp:nvSpPr>
        <dsp:cNvPr id="0" name=""/>
        <dsp:cNvSpPr/>
      </dsp:nvSpPr>
      <dsp:spPr>
        <a:xfrm>
          <a:off x="6559552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8917" y="5846382"/>
        <a:ext cx="24143" cy="24143"/>
      </dsp:txXfrm>
    </dsp:sp>
    <dsp:sp modelId="{22F3B1BA-D13C-4DA7-A23D-BD500348C0DD}">
      <dsp:nvSpPr>
        <dsp:cNvPr id="0" name=""/>
        <dsp:cNvSpPr/>
      </dsp:nvSpPr>
      <dsp:spPr>
        <a:xfrm>
          <a:off x="7042425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7060104" y="5574337"/>
        <a:ext cx="1171824" cy="568233"/>
      </dsp:txXfrm>
    </dsp:sp>
    <dsp:sp modelId="{FEE571CA-C4C5-4425-BF3C-C95B8A2BE65D}">
      <dsp:nvSpPr>
        <dsp:cNvPr id="0" name=""/>
        <dsp:cNvSpPr/>
      </dsp:nvSpPr>
      <dsp:spPr>
        <a:xfrm rot="19457599">
          <a:off x="8193714" y="5677000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5670055"/>
        <a:ext cx="29732" cy="29732"/>
      </dsp:txXfrm>
    </dsp:sp>
    <dsp:sp modelId="{62CDE4D4-4E52-4042-9250-1D17B95763F7}">
      <dsp:nvSpPr>
        <dsp:cNvPr id="0" name=""/>
        <dsp:cNvSpPr/>
      </dsp:nvSpPr>
      <dsp:spPr>
        <a:xfrm>
          <a:off x="8732480" y="5209593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8750159" y="5227272"/>
        <a:ext cx="1171824" cy="568233"/>
      </dsp:txXfrm>
    </dsp:sp>
    <dsp:sp modelId="{295BDFAE-9D8C-4D6A-B59D-08F16E6141BB}">
      <dsp:nvSpPr>
        <dsp:cNvPr id="0" name=""/>
        <dsp:cNvSpPr/>
      </dsp:nvSpPr>
      <dsp:spPr>
        <a:xfrm rot="2142401">
          <a:off x="8193714" y="602406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6017119"/>
        <a:ext cx="29732" cy="29732"/>
      </dsp:txXfrm>
    </dsp:sp>
    <dsp:sp modelId="{C85C0C03-BFEC-4E35-9499-9B1533675F3A}">
      <dsp:nvSpPr>
        <dsp:cNvPr id="0" name=""/>
        <dsp:cNvSpPr/>
      </dsp:nvSpPr>
      <dsp:spPr>
        <a:xfrm>
          <a:off x="8732480" y="5903723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8750159" y="5921402"/>
        <a:ext cx="1171824" cy="568233"/>
      </dsp:txXfrm>
    </dsp:sp>
    <dsp:sp modelId="{650A2CCE-DCE2-48ED-9EFF-5B4FCDA6A4F5}">
      <dsp:nvSpPr>
        <dsp:cNvPr id="0" name=""/>
        <dsp:cNvSpPr/>
      </dsp:nvSpPr>
      <dsp:spPr>
        <a:xfrm rot="19457599">
          <a:off x="9883769" y="602406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6017119"/>
        <a:ext cx="29732" cy="29732"/>
      </dsp:txXfrm>
    </dsp:sp>
    <dsp:sp modelId="{B1E9A24B-C7FE-4364-8667-97CEC086AAC5}">
      <dsp:nvSpPr>
        <dsp:cNvPr id="0" name=""/>
        <dsp:cNvSpPr/>
      </dsp:nvSpPr>
      <dsp:spPr>
        <a:xfrm>
          <a:off x="10422535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10440214" y="5574337"/>
        <a:ext cx="1171824" cy="568233"/>
      </dsp:txXfrm>
    </dsp:sp>
    <dsp:sp modelId="{AE75E901-37B2-46CA-BE3E-0BB1BC0DDE15}">
      <dsp:nvSpPr>
        <dsp:cNvPr id="0" name=""/>
        <dsp:cNvSpPr/>
      </dsp:nvSpPr>
      <dsp:spPr>
        <a:xfrm rot="2142401">
          <a:off x="9883769" y="6371130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6364184"/>
        <a:ext cx="29732" cy="29732"/>
      </dsp:txXfrm>
    </dsp:sp>
    <dsp:sp modelId="{11D74B6C-65EF-4103-B2D8-5BF69EB362F1}">
      <dsp:nvSpPr>
        <dsp:cNvPr id="0" name=""/>
        <dsp:cNvSpPr/>
      </dsp:nvSpPr>
      <dsp:spPr>
        <a:xfrm>
          <a:off x="10422535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Late</a:t>
          </a:r>
        </a:p>
      </dsp:txBody>
      <dsp:txXfrm>
        <a:off x="10440214" y="6268467"/>
        <a:ext cx="1171824" cy="568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E7A23-1293-475D-90BD-22B6465AD5E6}">
      <dsp:nvSpPr>
        <dsp:cNvPr id="0" name=""/>
        <dsp:cNvSpPr/>
      </dsp:nvSpPr>
      <dsp:spPr>
        <a:xfrm>
          <a:off x="282205" y="234630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</a:t>
          </a:r>
        </a:p>
      </dsp:txBody>
      <dsp:txXfrm>
        <a:off x="299884" y="2363987"/>
        <a:ext cx="1171824" cy="568233"/>
      </dsp:txXfrm>
    </dsp:sp>
    <dsp:sp modelId="{B3F05FE5-0BCD-406D-B278-88ABBD21906F}">
      <dsp:nvSpPr>
        <dsp:cNvPr id="0" name=""/>
        <dsp:cNvSpPr/>
      </dsp:nvSpPr>
      <dsp:spPr>
        <a:xfrm rot="17016132">
          <a:off x="704218" y="1642371"/>
          <a:ext cx="20532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53211" y="79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9493" y="1598962"/>
        <a:ext cx="102660" cy="102660"/>
      </dsp:txXfrm>
    </dsp:sp>
    <dsp:sp modelId="{1357E153-4D30-4347-81D5-AA9F1E230A44}">
      <dsp:nvSpPr>
        <dsp:cNvPr id="0" name=""/>
        <dsp:cNvSpPr/>
      </dsp:nvSpPr>
      <dsp:spPr>
        <a:xfrm>
          <a:off x="1972260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does not have dense breasts</a:t>
          </a:r>
        </a:p>
      </dsp:txBody>
      <dsp:txXfrm>
        <a:off x="1989939" y="368364"/>
        <a:ext cx="1171824" cy="568233"/>
      </dsp:txXfrm>
    </dsp:sp>
    <dsp:sp modelId="{9B0E297F-B14C-4C1E-853F-7E1B78C1BDA8}">
      <dsp:nvSpPr>
        <dsp:cNvPr id="0" name=""/>
        <dsp:cNvSpPr/>
      </dsp:nvSpPr>
      <dsp:spPr>
        <a:xfrm>
          <a:off x="3179442" y="644559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8807" y="640409"/>
        <a:ext cx="24143" cy="24143"/>
      </dsp:txXfrm>
    </dsp:sp>
    <dsp:sp modelId="{5441F749-04E4-49F9-84ED-684FBA3683CC}">
      <dsp:nvSpPr>
        <dsp:cNvPr id="0" name=""/>
        <dsp:cNvSpPr/>
      </dsp:nvSpPr>
      <dsp:spPr>
        <a:xfrm>
          <a:off x="3662315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of Care</a:t>
          </a:r>
        </a:p>
      </dsp:txBody>
      <dsp:txXfrm>
        <a:off x="3679994" y="368364"/>
        <a:ext cx="1171824" cy="568233"/>
      </dsp:txXfrm>
    </dsp:sp>
    <dsp:sp modelId="{45A01205-FF8B-4673-AC1B-BF61896FAF4E}">
      <dsp:nvSpPr>
        <dsp:cNvPr id="0" name=""/>
        <dsp:cNvSpPr/>
      </dsp:nvSpPr>
      <dsp:spPr>
        <a:xfrm>
          <a:off x="4869497" y="644559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862" y="640409"/>
        <a:ext cx="24143" cy="24143"/>
      </dsp:txXfrm>
    </dsp:sp>
    <dsp:sp modelId="{2938EABF-E798-4BF7-8BB1-16729C1C7BC7}">
      <dsp:nvSpPr>
        <dsp:cNvPr id="0" name=""/>
        <dsp:cNvSpPr/>
      </dsp:nvSpPr>
      <dsp:spPr>
        <a:xfrm>
          <a:off x="5352370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5370049" y="368364"/>
        <a:ext cx="1171824" cy="568233"/>
      </dsp:txXfrm>
    </dsp:sp>
    <dsp:sp modelId="{FCE0FEED-47CA-49A8-8A22-F35247F19CB9}">
      <dsp:nvSpPr>
        <dsp:cNvPr id="0" name=""/>
        <dsp:cNvSpPr/>
      </dsp:nvSpPr>
      <dsp:spPr>
        <a:xfrm rot="19457599">
          <a:off x="6503659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6122" y="464082"/>
        <a:ext cx="29732" cy="29732"/>
      </dsp:txXfrm>
    </dsp:sp>
    <dsp:sp modelId="{60064F16-2257-4BBF-9161-7525749F407D}">
      <dsp:nvSpPr>
        <dsp:cNvPr id="0" name=""/>
        <dsp:cNvSpPr/>
      </dsp:nvSpPr>
      <dsp:spPr>
        <a:xfrm>
          <a:off x="7042425" y="3620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7060104" y="21299"/>
        <a:ext cx="1171824" cy="568233"/>
      </dsp:txXfrm>
    </dsp:sp>
    <dsp:sp modelId="{0E5FBE36-3EB6-41AF-9C4D-390A58C10C16}">
      <dsp:nvSpPr>
        <dsp:cNvPr id="0" name=""/>
        <dsp:cNvSpPr/>
      </dsp:nvSpPr>
      <dsp:spPr>
        <a:xfrm rot="2142401">
          <a:off x="6503659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6122" y="811147"/>
        <a:ext cx="29732" cy="29732"/>
      </dsp:txXfrm>
    </dsp:sp>
    <dsp:sp modelId="{33E5386D-A929-425F-839A-9B417C405846}">
      <dsp:nvSpPr>
        <dsp:cNvPr id="0" name=""/>
        <dsp:cNvSpPr/>
      </dsp:nvSpPr>
      <dsp:spPr>
        <a:xfrm>
          <a:off x="7042425" y="697750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7060104" y="715429"/>
        <a:ext cx="1171824" cy="568233"/>
      </dsp:txXfrm>
    </dsp:sp>
    <dsp:sp modelId="{C93CA3EE-B697-4B1B-A28D-208D2DEA8721}">
      <dsp:nvSpPr>
        <dsp:cNvPr id="0" name=""/>
        <dsp:cNvSpPr/>
      </dsp:nvSpPr>
      <dsp:spPr>
        <a:xfrm rot="19457599">
          <a:off x="8193714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811147"/>
        <a:ext cx="29732" cy="29732"/>
      </dsp:txXfrm>
    </dsp:sp>
    <dsp:sp modelId="{3A4096F2-A007-4BF9-8155-63F4A1E7AEF4}">
      <dsp:nvSpPr>
        <dsp:cNvPr id="0" name=""/>
        <dsp:cNvSpPr/>
      </dsp:nvSpPr>
      <dsp:spPr>
        <a:xfrm>
          <a:off x="8732480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8750159" y="368364"/>
        <a:ext cx="1171824" cy="568233"/>
      </dsp:txXfrm>
    </dsp:sp>
    <dsp:sp modelId="{CCBF4917-6EE1-435E-932E-9B4686A5B920}">
      <dsp:nvSpPr>
        <dsp:cNvPr id="0" name=""/>
        <dsp:cNvSpPr/>
      </dsp:nvSpPr>
      <dsp:spPr>
        <a:xfrm rot="2142401">
          <a:off x="8193714" y="116515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1158211"/>
        <a:ext cx="29732" cy="29732"/>
      </dsp:txXfrm>
    </dsp:sp>
    <dsp:sp modelId="{ABC74F24-9351-484E-BBBC-903F3CB3895F}">
      <dsp:nvSpPr>
        <dsp:cNvPr id="0" name=""/>
        <dsp:cNvSpPr/>
      </dsp:nvSpPr>
      <dsp:spPr>
        <a:xfrm>
          <a:off x="8732480" y="104481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Late</a:t>
          </a:r>
        </a:p>
      </dsp:txBody>
      <dsp:txXfrm>
        <a:off x="8750159" y="1062494"/>
        <a:ext cx="1171824" cy="568233"/>
      </dsp:txXfrm>
    </dsp:sp>
    <dsp:sp modelId="{ACC538A0-097F-42B7-A1CB-1DE33209D740}">
      <dsp:nvSpPr>
        <dsp:cNvPr id="0" name=""/>
        <dsp:cNvSpPr/>
      </dsp:nvSpPr>
      <dsp:spPr>
        <a:xfrm rot="4583868">
          <a:off x="704218" y="3637994"/>
          <a:ext cx="20532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53211" y="79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9493" y="3594585"/>
        <a:ext cx="102660" cy="102660"/>
      </dsp:txXfrm>
    </dsp:sp>
    <dsp:sp modelId="{A16E7F62-391A-47A2-B068-1B28ED0F4769}">
      <dsp:nvSpPr>
        <dsp:cNvPr id="0" name=""/>
        <dsp:cNvSpPr/>
      </dsp:nvSpPr>
      <dsp:spPr>
        <a:xfrm>
          <a:off x="1972260" y="4341931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has dense breasts</a:t>
          </a:r>
        </a:p>
      </dsp:txBody>
      <dsp:txXfrm>
        <a:off x="1989939" y="4359610"/>
        <a:ext cx="1171824" cy="568233"/>
      </dsp:txXfrm>
    </dsp:sp>
    <dsp:sp modelId="{43B2BD4E-C3C8-424F-B3A6-F066F9C51FBF}">
      <dsp:nvSpPr>
        <dsp:cNvPr id="0" name=""/>
        <dsp:cNvSpPr/>
      </dsp:nvSpPr>
      <dsp:spPr>
        <a:xfrm rot="17500715">
          <a:off x="2767287" y="4028442"/>
          <a:ext cx="1307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07183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8199" y="4003683"/>
        <a:ext cx="65359" cy="65359"/>
      </dsp:txXfrm>
    </dsp:sp>
    <dsp:sp modelId="{FB54A9D5-D506-45A6-A3AF-CF5A926CFE70}">
      <dsp:nvSpPr>
        <dsp:cNvPr id="0" name=""/>
        <dsp:cNvSpPr/>
      </dsp:nvSpPr>
      <dsp:spPr>
        <a:xfrm>
          <a:off x="3662315" y="3127204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notified</a:t>
          </a:r>
        </a:p>
      </dsp:txBody>
      <dsp:txXfrm>
        <a:off x="3679994" y="3144883"/>
        <a:ext cx="1171824" cy="568233"/>
      </dsp:txXfrm>
    </dsp:sp>
    <dsp:sp modelId="{CE585668-7E40-4D7B-AD58-43CF29A58C23}">
      <dsp:nvSpPr>
        <dsp:cNvPr id="0" name=""/>
        <dsp:cNvSpPr/>
      </dsp:nvSpPr>
      <dsp:spPr>
        <a:xfrm rot="17692822">
          <a:off x="4537075" y="2900481"/>
          <a:ext cx="11477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47716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2241" y="2879709"/>
        <a:ext cx="57385" cy="57385"/>
      </dsp:txXfrm>
    </dsp:sp>
    <dsp:sp modelId="{0A4C00A4-1109-4589-9E28-B13B42D13CD5}">
      <dsp:nvSpPr>
        <dsp:cNvPr id="0" name=""/>
        <dsp:cNvSpPr/>
      </dsp:nvSpPr>
      <dsp:spPr>
        <a:xfrm>
          <a:off x="5352370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Patient uses DBT</a:t>
          </a:r>
        </a:p>
      </dsp:txBody>
      <dsp:txXfrm>
        <a:off x="5370049" y="2103688"/>
        <a:ext cx="1171824" cy="568233"/>
      </dsp:txXfrm>
    </dsp:sp>
    <dsp:sp modelId="{305DC0FA-E2F4-4B61-8876-6560DC04A734}">
      <dsp:nvSpPr>
        <dsp:cNvPr id="0" name=""/>
        <dsp:cNvSpPr/>
      </dsp:nvSpPr>
      <dsp:spPr>
        <a:xfrm>
          <a:off x="6559552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8917" y="2375733"/>
        <a:ext cx="24143" cy="24143"/>
      </dsp:txXfrm>
    </dsp:sp>
    <dsp:sp modelId="{8771A1C6-6F2D-42EC-AFC3-9D5739F60A4C}">
      <dsp:nvSpPr>
        <dsp:cNvPr id="0" name=""/>
        <dsp:cNvSpPr/>
      </dsp:nvSpPr>
      <dsp:spPr>
        <a:xfrm>
          <a:off x="7042425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7060104" y="2103688"/>
        <a:ext cx="1171824" cy="568233"/>
      </dsp:txXfrm>
    </dsp:sp>
    <dsp:sp modelId="{3570873D-5A7E-4E88-8ED4-DF629A30F12A}">
      <dsp:nvSpPr>
        <dsp:cNvPr id="0" name=""/>
        <dsp:cNvSpPr/>
      </dsp:nvSpPr>
      <dsp:spPr>
        <a:xfrm rot="19457599">
          <a:off x="8193714" y="220635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2199406"/>
        <a:ext cx="29732" cy="29732"/>
      </dsp:txXfrm>
    </dsp:sp>
    <dsp:sp modelId="{B84A3FF7-EDAA-4D1A-BA6F-995C7D190976}">
      <dsp:nvSpPr>
        <dsp:cNvPr id="0" name=""/>
        <dsp:cNvSpPr/>
      </dsp:nvSpPr>
      <dsp:spPr>
        <a:xfrm>
          <a:off x="8732480" y="1738945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8750159" y="1756624"/>
        <a:ext cx="1171824" cy="568233"/>
      </dsp:txXfrm>
    </dsp:sp>
    <dsp:sp modelId="{DA592E1C-1974-496C-9831-4DB5A8503F4D}">
      <dsp:nvSpPr>
        <dsp:cNvPr id="0" name=""/>
        <dsp:cNvSpPr/>
      </dsp:nvSpPr>
      <dsp:spPr>
        <a:xfrm rot="2142401">
          <a:off x="8193714" y="255341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2546471"/>
        <a:ext cx="29732" cy="29732"/>
      </dsp:txXfrm>
    </dsp:sp>
    <dsp:sp modelId="{39C775F7-08F4-4D76-9E57-B2303FA78397}">
      <dsp:nvSpPr>
        <dsp:cNvPr id="0" name=""/>
        <dsp:cNvSpPr/>
      </dsp:nvSpPr>
      <dsp:spPr>
        <a:xfrm>
          <a:off x="8732480" y="2433074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8750159" y="2450753"/>
        <a:ext cx="1171824" cy="568233"/>
      </dsp:txXfrm>
    </dsp:sp>
    <dsp:sp modelId="{D36AF722-4092-44D7-AAA9-04D23FC54AF1}">
      <dsp:nvSpPr>
        <dsp:cNvPr id="0" name=""/>
        <dsp:cNvSpPr/>
      </dsp:nvSpPr>
      <dsp:spPr>
        <a:xfrm rot="19457599">
          <a:off x="9883769" y="255341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2546471"/>
        <a:ext cx="29732" cy="29732"/>
      </dsp:txXfrm>
    </dsp:sp>
    <dsp:sp modelId="{87E844CB-4278-45EA-A643-0AE6A0048058}">
      <dsp:nvSpPr>
        <dsp:cNvPr id="0" name=""/>
        <dsp:cNvSpPr/>
      </dsp:nvSpPr>
      <dsp:spPr>
        <a:xfrm>
          <a:off x="10422535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Late</a:t>
          </a:r>
        </a:p>
      </dsp:txBody>
      <dsp:txXfrm>
        <a:off x="10440214" y="2103688"/>
        <a:ext cx="1171824" cy="568233"/>
      </dsp:txXfrm>
    </dsp:sp>
    <dsp:sp modelId="{D44BF998-03F4-4545-91DA-92949B6FCD5F}">
      <dsp:nvSpPr>
        <dsp:cNvPr id="0" name=""/>
        <dsp:cNvSpPr/>
      </dsp:nvSpPr>
      <dsp:spPr>
        <a:xfrm rot="2142401">
          <a:off x="9883769" y="290048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2893536"/>
        <a:ext cx="29732" cy="29732"/>
      </dsp:txXfrm>
    </dsp:sp>
    <dsp:sp modelId="{188FBDDF-929E-4144-B690-BBC7997594E9}">
      <dsp:nvSpPr>
        <dsp:cNvPr id="0" name=""/>
        <dsp:cNvSpPr/>
      </dsp:nvSpPr>
      <dsp:spPr>
        <a:xfrm>
          <a:off x="10422535" y="278013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10440214" y="2797818"/>
        <a:ext cx="1171824" cy="568233"/>
      </dsp:txXfrm>
    </dsp:sp>
    <dsp:sp modelId="{EE25C92D-C1ED-4D0E-9CCD-509C3FD3E6A9}">
      <dsp:nvSpPr>
        <dsp:cNvPr id="0" name=""/>
        <dsp:cNvSpPr/>
      </dsp:nvSpPr>
      <dsp:spPr>
        <a:xfrm rot="3907178">
          <a:off x="4537075" y="3941676"/>
          <a:ext cx="11477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47716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2241" y="3920904"/>
        <a:ext cx="57385" cy="57385"/>
      </dsp:txXfrm>
    </dsp:sp>
    <dsp:sp modelId="{79B83FB2-57E2-41B7-B070-ED7683B0CDEA}">
      <dsp:nvSpPr>
        <dsp:cNvPr id="0" name=""/>
        <dsp:cNvSpPr/>
      </dsp:nvSpPr>
      <dsp:spPr>
        <a:xfrm>
          <a:off x="5352370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of Care</a:t>
          </a:r>
        </a:p>
      </dsp:txBody>
      <dsp:txXfrm>
        <a:off x="5370049" y="4186078"/>
        <a:ext cx="1171824" cy="568233"/>
      </dsp:txXfrm>
    </dsp:sp>
    <dsp:sp modelId="{583C2991-17D4-461E-89A6-0647621BC40A}">
      <dsp:nvSpPr>
        <dsp:cNvPr id="0" name=""/>
        <dsp:cNvSpPr/>
      </dsp:nvSpPr>
      <dsp:spPr>
        <a:xfrm>
          <a:off x="6559552" y="446227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8917" y="4458122"/>
        <a:ext cx="24143" cy="24143"/>
      </dsp:txXfrm>
    </dsp:sp>
    <dsp:sp modelId="{B45F5D21-8132-4528-88BD-C0FAA06189FB}">
      <dsp:nvSpPr>
        <dsp:cNvPr id="0" name=""/>
        <dsp:cNvSpPr/>
      </dsp:nvSpPr>
      <dsp:spPr>
        <a:xfrm>
          <a:off x="7042425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7060104" y="4186078"/>
        <a:ext cx="1171824" cy="568233"/>
      </dsp:txXfrm>
    </dsp:sp>
    <dsp:sp modelId="{334E3AFE-93B8-4AD6-AE64-1DD5076AEAAD}">
      <dsp:nvSpPr>
        <dsp:cNvPr id="0" name=""/>
        <dsp:cNvSpPr/>
      </dsp:nvSpPr>
      <dsp:spPr>
        <a:xfrm rot="19457599">
          <a:off x="8193714" y="428874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4281795"/>
        <a:ext cx="29732" cy="29732"/>
      </dsp:txXfrm>
    </dsp:sp>
    <dsp:sp modelId="{016EAF92-BEA6-44C8-9277-F951062BEDD9}">
      <dsp:nvSpPr>
        <dsp:cNvPr id="0" name=""/>
        <dsp:cNvSpPr/>
      </dsp:nvSpPr>
      <dsp:spPr>
        <a:xfrm>
          <a:off x="8732480" y="3821334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8750159" y="3839013"/>
        <a:ext cx="1171824" cy="568233"/>
      </dsp:txXfrm>
    </dsp:sp>
    <dsp:sp modelId="{F9AECA6A-EA35-421A-B369-2B8CF6C6A21B}">
      <dsp:nvSpPr>
        <dsp:cNvPr id="0" name=""/>
        <dsp:cNvSpPr/>
      </dsp:nvSpPr>
      <dsp:spPr>
        <a:xfrm rot="19457599">
          <a:off x="9883769" y="394167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3934730"/>
        <a:ext cx="29732" cy="29732"/>
      </dsp:txXfrm>
    </dsp:sp>
    <dsp:sp modelId="{3A56D181-0A73-4A0A-A0B5-CE8E524FA27E}">
      <dsp:nvSpPr>
        <dsp:cNvPr id="0" name=""/>
        <dsp:cNvSpPr/>
      </dsp:nvSpPr>
      <dsp:spPr>
        <a:xfrm>
          <a:off x="10422535" y="347426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Late</a:t>
          </a:r>
        </a:p>
      </dsp:txBody>
      <dsp:txXfrm>
        <a:off x="10440214" y="3491948"/>
        <a:ext cx="1171824" cy="568233"/>
      </dsp:txXfrm>
    </dsp:sp>
    <dsp:sp modelId="{4CD198D5-54E9-4E6F-957E-F3D0AE78AB0A}">
      <dsp:nvSpPr>
        <dsp:cNvPr id="0" name=""/>
        <dsp:cNvSpPr/>
      </dsp:nvSpPr>
      <dsp:spPr>
        <a:xfrm rot="2142401">
          <a:off x="9883769" y="428874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4281795"/>
        <a:ext cx="29732" cy="29732"/>
      </dsp:txXfrm>
    </dsp:sp>
    <dsp:sp modelId="{301057BA-7260-441D-956D-15C0D95BCC31}">
      <dsp:nvSpPr>
        <dsp:cNvPr id="0" name=""/>
        <dsp:cNvSpPr/>
      </dsp:nvSpPr>
      <dsp:spPr>
        <a:xfrm>
          <a:off x="10422535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10440214" y="4186078"/>
        <a:ext cx="1171824" cy="568233"/>
      </dsp:txXfrm>
    </dsp:sp>
    <dsp:sp modelId="{B6353268-6C60-4CA0-B08B-FEE8BE78F49F}">
      <dsp:nvSpPr>
        <dsp:cNvPr id="0" name=""/>
        <dsp:cNvSpPr/>
      </dsp:nvSpPr>
      <dsp:spPr>
        <a:xfrm rot="2142401">
          <a:off x="8193714" y="463580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4628860"/>
        <a:ext cx="29732" cy="29732"/>
      </dsp:txXfrm>
    </dsp:sp>
    <dsp:sp modelId="{1AFD0CA0-29BC-4F8E-A2FF-F55CBACBE227}">
      <dsp:nvSpPr>
        <dsp:cNvPr id="0" name=""/>
        <dsp:cNvSpPr/>
      </dsp:nvSpPr>
      <dsp:spPr>
        <a:xfrm>
          <a:off x="8732480" y="4515463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8750159" y="4533142"/>
        <a:ext cx="1171824" cy="568233"/>
      </dsp:txXfrm>
    </dsp:sp>
    <dsp:sp modelId="{3D31F299-D674-4D3C-8BF5-D2149F22B285}">
      <dsp:nvSpPr>
        <dsp:cNvPr id="0" name=""/>
        <dsp:cNvSpPr/>
      </dsp:nvSpPr>
      <dsp:spPr>
        <a:xfrm rot="4099285">
          <a:off x="2767287" y="5243169"/>
          <a:ext cx="1307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07183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8199" y="5218410"/>
        <a:ext cx="65359" cy="65359"/>
      </dsp:txXfrm>
    </dsp:sp>
    <dsp:sp modelId="{91501377-499A-4FC7-B190-407D7066AAFC}">
      <dsp:nvSpPr>
        <dsp:cNvPr id="0" name=""/>
        <dsp:cNvSpPr/>
      </dsp:nvSpPr>
      <dsp:spPr>
        <a:xfrm>
          <a:off x="3662315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 not notified</a:t>
          </a:r>
        </a:p>
      </dsp:txBody>
      <dsp:txXfrm>
        <a:off x="3679994" y="5574337"/>
        <a:ext cx="1171824" cy="568233"/>
      </dsp:txXfrm>
    </dsp:sp>
    <dsp:sp modelId="{700A6AD8-053C-43C7-BB19-B2C8B49F38CB}">
      <dsp:nvSpPr>
        <dsp:cNvPr id="0" name=""/>
        <dsp:cNvSpPr/>
      </dsp:nvSpPr>
      <dsp:spPr>
        <a:xfrm>
          <a:off x="4869497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862" y="5846382"/>
        <a:ext cx="24143" cy="24143"/>
      </dsp:txXfrm>
    </dsp:sp>
    <dsp:sp modelId="{87F41C88-5640-4AB6-AF68-23605F8A051D}">
      <dsp:nvSpPr>
        <dsp:cNvPr id="0" name=""/>
        <dsp:cNvSpPr/>
      </dsp:nvSpPr>
      <dsp:spPr>
        <a:xfrm>
          <a:off x="5352370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of care</a:t>
          </a:r>
        </a:p>
      </dsp:txBody>
      <dsp:txXfrm>
        <a:off x="5370049" y="5574337"/>
        <a:ext cx="1171824" cy="568233"/>
      </dsp:txXfrm>
    </dsp:sp>
    <dsp:sp modelId="{46254BE3-674B-431B-BCD9-9AF3AB60BE0F}">
      <dsp:nvSpPr>
        <dsp:cNvPr id="0" name=""/>
        <dsp:cNvSpPr/>
      </dsp:nvSpPr>
      <dsp:spPr>
        <a:xfrm>
          <a:off x="6559552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8917" y="5846382"/>
        <a:ext cx="24143" cy="24143"/>
      </dsp:txXfrm>
    </dsp:sp>
    <dsp:sp modelId="{22F3B1BA-D13C-4DA7-A23D-BD500348C0DD}">
      <dsp:nvSpPr>
        <dsp:cNvPr id="0" name=""/>
        <dsp:cNvSpPr/>
      </dsp:nvSpPr>
      <dsp:spPr>
        <a:xfrm>
          <a:off x="7042425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Diagnosed with Cancer?</a:t>
          </a:r>
        </a:p>
      </dsp:txBody>
      <dsp:txXfrm>
        <a:off x="7060104" y="5574337"/>
        <a:ext cx="1171824" cy="568233"/>
      </dsp:txXfrm>
    </dsp:sp>
    <dsp:sp modelId="{FEE571CA-C4C5-4425-BF3C-C95B8A2BE65D}">
      <dsp:nvSpPr>
        <dsp:cNvPr id="0" name=""/>
        <dsp:cNvSpPr/>
      </dsp:nvSpPr>
      <dsp:spPr>
        <a:xfrm rot="19457599">
          <a:off x="8193714" y="5677000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5670055"/>
        <a:ext cx="29732" cy="29732"/>
      </dsp:txXfrm>
    </dsp:sp>
    <dsp:sp modelId="{62CDE4D4-4E52-4042-9250-1D17B95763F7}">
      <dsp:nvSpPr>
        <dsp:cNvPr id="0" name=""/>
        <dsp:cNvSpPr/>
      </dsp:nvSpPr>
      <dsp:spPr>
        <a:xfrm>
          <a:off x="8732480" y="5209593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</a:t>
          </a:r>
        </a:p>
      </dsp:txBody>
      <dsp:txXfrm>
        <a:off x="8750159" y="5227272"/>
        <a:ext cx="1171824" cy="568233"/>
      </dsp:txXfrm>
    </dsp:sp>
    <dsp:sp modelId="{295BDFAE-9D8C-4D6A-B59D-08F16E6141BB}">
      <dsp:nvSpPr>
        <dsp:cNvPr id="0" name=""/>
        <dsp:cNvSpPr/>
      </dsp:nvSpPr>
      <dsp:spPr>
        <a:xfrm rot="2142401">
          <a:off x="8193714" y="602406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6177" y="6017119"/>
        <a:ext cx="29732" cy="29732"/>
      </dsp:txXfrm>
    </dsp:sp>
    <dsp:sp modelId="{C85C0C03-BFEC-4E35-9499-9B1533675F3A}">
      <dsp:nvSpPr>
        <dsp:cNvPr id="0" name=""/>
        <dsp:cNvSpPr/>
      </dsp:nvSpPr>
      <dsp:spPr>
        <a:xfrm>
          <a:off x="8732480" y="5903723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</a:t>
          </a:r>
        </a:p>
      </dsp:txBody>
      <dsp:txXfrm>
        <a:off x="8750159" y="5921402"/>
        <a:ext cx="1171824" cy="568233"/>
      </dsp:txXfrm>
    </dsp:sp>
    <dsp:sp modelId="{650A2CCE-DCE2-48ED-9EFF-5B4FCDA6A4F5}">
      <dsp:nvSpPr>
        <dsp:cNvPr id="0" name=""/>
        <dsp:cNvSpPr/>
      </dsp:nvSpPr>
      <dsp:spPr>
        <a:xfrm rot="19457599">
          <a:off x="9883769" y="602406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6017119"/>
        <a:ext cx="29732" cy="29732"/>
      </dsp:txXfrm>
    </dsp:sp>
    <dsp:sp modelId="{B1E9A24B-C7FE-4364-8667-97CEC086AAC5}">
      <dsp:nvSpPr>
        <dsp:cNvPr id="0" name=""/>
        <dsp:cNvSpPr/>
      </dsp:nvSpPr>
      <dsp:spPr>
        <a:xfrm>
          <a:off x="10422535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</a:t>
          </a:r>
        </a:p>
      </dsp:txBody>
      <dsp:txXfrm>
        <a:off x="10440214" y="5574337"/>
        <a:ext cx="1171824" cy="568233"/>
      </dsp:txXfrm>
    </dsp:sp>
    <dsp:sp modelId="{AE75E901-37B2-46CA-BE3E-0BB1BC0DDE15}">
      <dsp:nvSpPr>
        <dsp:cNvPr id="0" name=""/>
        <dsp:cNvSpPr/>
      </dsp:nvSpPr>
      <dsp:spPr>
        <a:xfrm rot="2142401">
          <a:off x="9883769" y="6371130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6232" y="6364184"/>
        <a:ext cx="29732" cy="29732"/>
      </dsp:txXfrm>
    </dsp:sp>
    <dsp:sp modelId="{11D74B6C-65EF-4103-B2D8-5BF69EB362F1}">
      <dsp:nvSpPr>
        <dsp:cNvPr id="0" name=""/>
        <dsp:cNvSpPr/>
      </dsp:nvSpPr>
      <dsp:spPr>
        <a:xfrm>
          <a:off x="10422535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Late</a:t>
          </a:r>
        </a:p>
      </dsp:txBody>
      <dsp:txXfrm>
        <a:off x="10440214" y="6268467"/>
        <a:ext cx="1171824" cy="56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3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0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49537F-B1A2-468B-8975-FC46BF84FA9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0D31EC-258B-4E4E-8CD5-0047B81147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8/rg.352140106" TargetMode="External"/><Relationship Id="rId2" Type="http://schemas.openxmlformats.org/officeDocument/2006/relationships/hyperlink" Target="https://doi.org/10.1186/bcr29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3/jnci/dju255" TargetMode="External"/><Relationship Id="rId5" Type="http://schemas.openxmlformats.org/officeDocument/2006/relationships/hyperlink" Target="https://doi.org/10.1093/jnci/dji056" TargetMode="External"/><Relationship Id="rId4" Type="http://schemas.openxmlformats.org/officeDocument/2006/relationships/hyperlink" Target="https://doi.org/10.1158/1055-9965.EPI-06-003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cna.2017.03.005" TargetMode="External"/><Relationship Id="rId2" Type="http://schemas.openxmlformats.org/officeDocument/2006/relationships/hyperlink" Target="https://doi.org/10.1007/s10549-017-4325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200/JOP.2011.00046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02.03252" TargetMode="External"/><Relationship Id="rId2" Type="http://schemas.openxmlformats.org/officeDocument/2006/relationships/hyperlink" Target="https://sites.google.com/a/statistica.it/gianluca/bce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4DA7-FCAC-40E6-8D64-1D11D77F0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Breast Density Notification:</a:t>
            </a:r>
            <a:br>
              <a:rPr lang="en-US" dirty="0"/>
            </a:br>
            <a:r>
              <a:rPr lang="en-US" i="1" dirty="0"/>
              <a:t>A Cost-Effectiveness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EB931-F25A-458E-A6DE-A7977DADF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Semprini, MPP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BAC-77C2-4108-AE7B-20C23129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 (vs. standard of care)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2732-FF7B-46F7-8BA7-0F17B692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mammogram determines a woman has greater than 50% dense breasts, insurance will provide a digital breast tomosynthesis (DBT) in lieu of a mammography. </a:t>
            </a:r>
          </a:p>
        </p:txBody>
      </p:sp>
    </p:spTree>
    <p:extLst>
      <p:ext uri="{BB962C8B-B14F-4D97-AF65-F5344CB8AC3E}">
        <p14:creationId xmlns:p14="http://schemas.microsoft.com/office/powerpoint/2010/main" val="163257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7A6-47E0-491D-AD1D-9267D50C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F51D-D65E-4577-82B6-D856895C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 women with clinically dense breasts (&gt;50% fat), age 40-49.</a:t>
            </a:r>
          </a:p>
          <a:p>
            <a:endParaRPr lang="en-US" dirty="0"/>
          </a:p>
          <a:p>
            <a:r>
              <a:rPr lang="en-US" dirty="0"/>
              <a:t>Heterogeneity analysis:</a:t>
            </a:r>
          </a:p>
          <a:p>
            <a:pPr lvl="1"/>
            <a:r>
              <a:rPr lang="en-US" dirty="0"/>
              <a:t>Age 40-64</a:t>
            </a:r>
          </a:p>
          <a:p>
            <a:pPr lvl="1"/>
            <a:r>
              <a:rPr lang="en-US" dirty="0"/>
              <a:t>Family History of Breast Cancer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735D-E921-468C-8A78-F24B423A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5DFA-739E-4859-9D3B-8D1C3AF2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Payer perspective</a:t>
            </a:r>
          </a:p>
          <a:p>
            <a:r>
              <a:rPr lang="en-US" dirty="0"/>
              <a:t>25-year time horizon </a:t>
            </a:r>
          </a:p>
          <a:p>
            <a:r>
              <a:rPr lang="en-US" dirty="0"/>
              <a:t>3% discount rate</a:t>
            </a:r>
          </a:p>
          <a:p>
            <a:r>
              <a:rPr lang="en-US" dirty="0"/>
              <a:t>Outcomes: Utility and Life Years</a:t>
            </a:r>
          </a:p>
          <a:p>
            <a:r>
              <a:rPr lang="en-US" dirty="0"/>
              <a:t>Sample: 20,000,000</a:t>
            </a:r>
          </a:p>
          <a:p>
            <a:r>
              <a:rPr lang="en-US" dirty="0"/>
              <a:t>Replications*: 10,000</a:t>
            </a:r>
          </a:p>
        </p:txBody>
      </p:sp>
    </p:spTree>
    <p:extLst>
      <p:ext uri="{BB962C8B-B14F-4D97-AF65-F5344CB8AC3E}">
        <p14:creationId xmlns:p14="http://schemas.microsoft.com/office/powerpoint/2010/main" val="155102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E3DC-7BAF-4370-AABD-D81EB896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82880"/>
            <a:ext cx="10515600" cy="904304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91159-9D33-44B4-8A4A-4C69C4C59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092892"/>
              </p:ext>
            </p:extLst>
          </p:nvPr>
        </p:nvGraphicFramePr>
        <p:xfrm>
          <a:off x="179832" y="1062288"/>
          <a:ext cx="11542643" cy="412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301">
                  <a:extLst>
                    <a:ext uri="{9D8B030D-6E8A-4147-A177-3AD203B41FA5}">
                      <a16:colId xmlns:a16="http://schemas.microsoft.com/office/drawing/2014/main" val="744241297"/>
                    </a:ext>
                  </a:extLst>
                </a:gridCol>
                <a:gridCol w="3494794">
                  <a:extLst>
                    <a:ext uri="{9D8B030D-6E8A-4147-A177-3AD203B41FA5}">
                      <a16:colId xmlns:a16="http://schemas.microsoft.com/office/drawing/2014/main" val="2062583193"/>
                    </a:ext>
                  </a:extLst>
                </a:gridCol>
                <a:gridCol w="3847548">
                  <a:extLst>
                    <a:ext uri="{9D8B030D-6E8A-4147-A177-3AD203B41FA5}">
                      <a16:colId xmlns:a16="http://schemas.microsoft.com/office/drawing/2014/main" val="740596847"/>
                    </a:ext>
                  </a:extLst>
                </a:gridCol>
              </a:tblGrid>
              <a:tr h="458322">
                <a:tc>
                  <a:txBody>
                    <a:bodyPr/>
                    <a:lstStyle/>
                    <a:p>
                      <a:r>
                        <a:rPr lang="en-US" dirty="0"/>
                        <a:t>Outcome (Utility)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 with Dense Breasts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 without Dense Breasts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40354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b="1" dirty="0"/>
                        <a:t>No Notification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80013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dirty="0"/>
                        <a:t>Never Diagnosed with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07661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dirty="0"/>
                        <a:t>Diagnosed with Breast Cancer (Early)</a:t>
                      </a:r>
                      <a:r>
                        <a:rPr lang="en-US" sz="8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36899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dirty="0"/>
                        <a:t>Diagnosed with Breast Cancer (Late)</a:t>
                      </a:r>
                      <a:r>
                        <a:rPr lang="en-US" sz="8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22375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8965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b="1" dirty="0"/>
                        <a:t>Notification Law with DBT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77661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dirty="0"/>
                        <a:t>Notification</a:t>
                      </a:r>
                      <a:r>
                        <a:rPr lang="en-US" sz="8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38526"/>
                  </a:ext>
                </a:extLst>
              </a:tr>
              <a:tr h="458322"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  <a:r>
                        <a:rPr lang="en-US" sz="8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794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74D751-801D-4997-B10D-F120057B1A51}"/>
              </a:ext>
            </a:extLst>
          </p:cNvPr>
          <p:cNvSpPr txBox="1"/>
          <p:nvPr/>
        </p:nvSpPr>
        <p:spPr>
          <a:xfrm>
            <a:off x="324678" y="5444218"/>
            <a:ext cx="1154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Tufts Medical Center. (2019) CEA Registry. Institute for Clinical Research and Health Policy Analysis.</a:t>
            </a:r>
          </a:p>
          <a:p>
            <a:r>
              <a:rPr lang="en-US" sz="1200" dirty="0"/>
              <a:t>1. Deterministic model includes disutility of negative treatment (</a:t>
            </a:r>
            <a:r>
              <a:rPr lang="en-US" sz="1200" dirty="0" err="1"/>
              <a:t>ie</a:t>
            </a:r>
            <a:r>
              <a:rPr lang="en-US" sz="1200" dirty="0"/>
              <a:t>: infections, nausea, etc.)</a:t>
            </a:r>
          </a:p>
          <a:p>
            <a:r>
              <a:rPr lang="en-US" sz="1200" dirty="0"/>
              <a:t>2. Excessive screening used as proxy.</a:t>
            </a:r>
          </a:p>
          <a:p>
            <a:r>
              <a:rPr lang="en-US" sz="1200" dirty="0"/>
              <a:t>3. The annual false positive utility was calculated from a 5-week disutility of obtaining a false positive. </a:t>
            </a:r>
          </a:p>
        </p:txBody>
      </p:sp>
    </p:spTree>
    <p:extLst>
      <p:ext uri="{BB962C8B-B14F-4D97-AF65-F5344CB8AC3E}">
        <p14:creationId xmlns:p14="http://schemas.microsoft.com/office/powerpoint/2010/main" val="385507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8AB1-8482-4371-8F17-45050448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959" y="574537"/>
            <a:ext cx="10058400" cy="789909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F50E4E-A884-4C47-AC42-F0C92DF48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402193"/>
              </p:ext>
            </p:extLst>
          </p:nvPr>
        </p:nvGraphicFramePr>
        <p:xfrm>
          <a:off x="225284" y="1412240"/>
          <a:ext cx="11661916" cy="347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520">
                  <a:extLst>
                    <a:ext uri="{9D8B030D-6E8A-4147-A177-3AD203B41FA5}">
                      <a16:colId xmlns:a16="http://schemas.microsoft.com/office/drawing/2014/main" val="1767299033"/>
                    </a:ext>
                  </a:extLst>
                </a:gridCol>
                <a:gridCol w="4354396">
                  <a:extLst>
                    <a:ext uri="{9D8B030D-6E8A-4147-A177-3AD203B41FA5}">
                      <a16:colId xmlns:a16="http://schemas.microsoft.com/office/drawing/2014/main" val="446991209"/>
                    </a:ext>
                  </a:extLst>
                </a:gridCol>
              </a:tblGrid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90156"/>
                  </a:ext>
                </a:extLst>
              </a:tr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2759"/>
                  </a:ext>
                </a:extLst>
              </a:tr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55743"/>
                  </a:ext>
                </a:extLst>
              </a:tr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Mammogram</a:t>
                      </a:r>
                      <a:r>
                        <a:rPr lang="en-US" sz="8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36717"/>
                  </a:ext>
                </a:extLst>
              </a:tr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Digital Breast Tomosynthesis (DBT)</a:t>
                      </a:r>
                      <a:r>
                        <a:rPr lang="en-US" sz="8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14193"/>
                  </a:ext>
                </a:extLst>
              </a:tr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Annual BC treatment, early stage</a:t>
                      </a:r>
                      <a:r>
                        <a:rPr lang="en-US" sz="8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82,121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23713"/>
                  </a:ext>
                </a:extLst>
              </a:tr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Annual BC treatment, late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134,682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86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4E4C7D-AA84-47BC-850A-E5B5241040ED}"/>
              </a:ext>
            </a:extLst>
          </p:cNvPr>
          <p:cNvSpPr txBox="1"/>
          <p:nvPr/>
        </p:nvSpPr>
        <p:spPr>
          <a:xfrm>
            <a:off x="284920" y="4937928"/>
            <a:ext cx="115426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*Probabilistic analysis uses Gamma distribution to model uncertainty of costs.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1. Center for Medicare and Medicaid (CMS) (2019) Physician Fee Schedule.</a:t>
            </a:r>
          </a:p>
          <a:p>
            <a:r>
              <a:rPr lang="en-US" sz="1200" dirty="0"/>
              <a:t>2. </a:t>
            </a:r>
            <a:r>
              <a:rPr lang="en-US" sz="1200" dirty="0" err="1"/>
              <a:t>Blumen</a:t>
            </a:r>
            <a:r>
              <a:rPr lang="en-US" sz="1200" dirty="0"/>
              <a:t>, H., Fitch, K., &amp; </a:t>
            </a:r>
            <a:r>
              <a:rPr lang="en-US" sz="1200" dirty="0" err="1"/>
              <a:t>Polkus</a:t>
            </a:r>
            <a:r>
              <a:rPr lang="en-US" sz="1200" dirty="0"/>
              <a:t>, V. (2016). Comparison of Treatment Costs for Breast Cancer, by Tumor Stage and Type of Service. </a:t>
            </a:r>
            <a:r>
              <a:rPr lang="en-US" sz="1200" i="1" dirty="0"/>
              <a:t>American Health &amp; Drug Benefits</a:t>
            </a:r>
            <a:r>
              <a:rPr lang="en-US" sz="1200" dirty="0"/>
              <a:t>, </a:t>
            </a:r>
            <a:r>
              <a:rPr lang="en-US" sz="1200" i="1" dirty="0"/>
              <a:t>9</a:t>
            </a:r>
            <a:r>
              <a:rPr lang="en-US" sz="1200" dirty="0"/>
              <a:t>(1), 23–32.</a:t>
            </a:r>
          </a:p>
        </p:txBody>
      </p:sp>
    </p:spTree>
    <p:extLst>
      <p:ext uri="{BB962C8B-B14F-4D97-AF65-F5344CB8AC3E}">
        <p14:creationId xmlns:p14="http://schemas.microsoft.com/office/powerpoint/2010/main" val="335612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994D-9CEF-45BB-8ADF-0102214F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20" y="184438"/>
            <a:ext cx="10515600" cy="741669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4F0E08-9902-495D-975A-4C151B252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25794"/>
              </p:ext>
            </p:extLst>
          </p:nvPr>
        </p:nvGraphicFramePr>
        <p:xfrm>
          <a:off x="249720" y="874555"/>
          <a:ext cx="1169255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873">
                  <a:extLst>
                    <a:ext uri="{9D8B030D-6E8A-4147-A177-3AD203B41FA5}">
                      <a16:colId xmlns:a16="http://schemas.microsoft.com/office/drawing/2014/main" val="1120224987"/>
                    </a:ext>
                  </a:extLst>
                </a:gridCol>
                <a:gridCol w="3613686">
                  <a:extLst>
                    <a:ext uri="{9D8B030D-6E8A-4147-A177-3AD203B41FA5}">
                      <a16:colId xmlns:a16="http://schemas.microsoft.com/office/drawing/2014/main" val="3306441308"/>
                    </a:ext>
                  </a:extLst>
                </a:gridCol>
              </a:tblGrid>
              <a:tr h="337984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81580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P(Dense Breasts)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93477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P(Cancer | 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.1616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548143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P(Early Stage | Cancer)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54613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P(Death | Early Stage Cancer)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51916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P(Death | Late Stage Cancer)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70930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P(Advance from Early to Late Stage | Cancer)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62669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*Cancer Probability Multiplier for Women with Dense Breasts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35203"/>
                  </a:ext>
                </a:extLst>
              </a:tr>
              <a:tr h="337984">
                <a:tc>
                  <a:txBody>
                    <a:bodyPr/>
                    <a:lstStyle/>
                    <a:p>
                      <a:r>
                        <a:rPr lang="en-US" sz="2000" dirty="0"/>
                        <a:t>*Late Stage Probability Multiplier after year 1 for women with dense breasts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26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A61B88-DDF3-47B6-B042-1D328054622A}"/>
              </a:ext>
            </a:extLst>
          </p:cNvPr>
          <p:cNvSpPr txBox="1"/>
          <p:nvPr/>
        </p:nvSpPr>
        <p:spPr>
          <a:xfrm>
            <a:off x="249720" y="4443931"/>
            <a:ext cx="11542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*Probabilistic analysis uses Binomial distribution to model uncertainty of probabilities and lognormal distribution to model multipliers.</a:t>
            </a:r>
          </a:p>
          <a:p>
            <a:r>
              <a:rPr lang="en-US" sz="1100" dirty="0"/>
              <a:t>Boyd, N. F., Martin, L. J., </a:t>
            </a:r>
            <a:r>
              <a:rPr lang="en-US" sz="1100" dirty="0" err="1"/>
              <a:t>Yaffe</a:t>
            </a:r>
            <a:r>
              <a:rPr lang="en-US" sz="1100" dirty="0"/>
              <a:t>, M. J., &amp; </a:t>
            </a:r>
            <a:r>
              <a:rPr lang="en-US" sz="1100" dirty="0" err="1"/>
              <a:t>Minkin</a:t>
            </a:r>
            <a:r>
              <a:rPr lang="en-US" sz="1100" dirty="0"/>
              <a:t>, S. (2011). Mammographic density and breast cancer risk: Current understanding and future prospects. </a:t>
            </a:r>
            <a:r>
              <a:rPr lang="en-US" sz="1100" i="1" dirty="0"/>
              <a:t>Breast Cancer Research : BCR</a:t>
            </a:r>
            <a:r>
              <a:rPr lang="en-US" sz="1100" dirty="0"/>
              <a:t>, </a:t>
            </a:r>
            <a:r>
              <a:rPr lang="en-US" sz="1100" i="1" dirty="0"/>
              <a:t>13</a:t>
            </a:r>
            <a:r>
              <a:rPr lang="en-US" sz="1100" dirty="0"/>
              <a:t>(6), 223. </a:t>
            </a:r>
            <a:r>
              <a:rPr lang="en-US" sz="1100" dirty="0">
                <a:hlinkClick r:id="rId2"/>
              </a:rPr>
              <a:t>https://doi.org/10.1186/bcr2942</a:t>
            </a:r>
            <a:endParaRPr lang="en-US" sz="1100" dirty="0"/>
          </a:p>
          <a:p>
            <a:r>
              <a:rPr lang="en-US" sz="1100" dirty="0"/>
              <a:t>Freer, P. E. (2015). Mammographic Breast Density: Impact on Breast Cancer Risk and Implications for Screening. </a:t>
            </a:r>
            <a:r>
              <a:rPr lang="en-US" sz="1100" i="1" dirty="0" err="1"/>
              <a:t>RadioGraphics</a:t>
            </a:r>
            <a:r>
              <a:rPr lang="en-US" sz="1100" dirty="0"/>
              <a:t>, </a:t>
            </a:r>
            <a:r>
              <a:rPr lang="en-US" sz="1100" i="1" dirty="0"/>
              <a:t>35</a:t>
            </a:r>
            <a:r>
              <a:rPr lang="en-US" sz="1100" dirty="0"/>
              <a:t>(2), 302–315. </a:t>
            </a:r>
            <a:r>
              <a:rPr lang="en-US" sz="1100" dirty="0">
                <a:hlinkClick r:id="rId3"/>
              </a:rPr>
              <a:t>https://doi.org/10.1148/rg.352140106</a:t>
            </a:r>
            <a:endParaRPr lang="en-US" sz="1100" dirty="0"/>
          </a:p>
          <a:p>
            <a:r>
              <a:rPr lang="en-US" sz="1100" dirty="0"/>
              <a:t>McCormack, V. A., &amp; Silva, I. dos S. (2006). Breast Density and Parenchymal Patterns as Markers of Breast Cancer Risk: A Meta-analysis. </a:t>
            </a:r>
            <a:r>
              <a:rPr lang="en-US" sz="1100" i="1" dirty="0"/>
              <a:t>Cancer Epidemiology and Prevention Biomarkers</a:t>
            </a:r>
            <a:r>
              <a:rPr lang="en-US" sz="1100" dirty="0"/>
              <a:t>, </a:t>
            </a:r>
            <a:r>
              <a:rPr lang="en-US" sz="1100" i="1" dirty="0"/>
              <a:t>15</a:t>
            </a:r>
            <a:r>
              <a:rPr lang="en-US" sz="1100" dirty="0"/>
              <a:t>(6), 1159–1169. </a:t>
            </a:r>
            <a:r>
              <a:rPr lang="en-US" sz="1100" dirty="0">
                <a:hlinkClick r:id="rId4"/>
              </a:rPr>
              <a:t>https://doi.org/10.1158/1055-9965.EPI-06-0034</a:t>
            </a:r>
            <a:endParaRPr lang="en-US" sz="1100" dirty="0"/>
          </a:p>
          <a:p>
            <a:r>
              <a:rPr lang="en-US" sz="1100" dirty="0"/>
              <a:t>Kerlikowske, K., Shepherd, J., </a:t>
            </a:r>
            <a:r>
              <a:rPr lang="en-US" sz="1100" dirty="0" err="1"/>
              <a:t>Creasman</a:t>
            </a:r>
            <a:r>
              <a:rPr lang="en-US" sz="1100" dirty="0"/>
              <a:t>, J., Tice, J. A., </a:t>
            </a:r>
            <a:r>
              <a:rPr lang="en-US" sz="1100" dirty="0" err="1"/>
              <a:t>Ziv</a:t>
            </a:r>
            <a:r>
              <a:rPr lang="en-US" sz="1100" dirty="0"/>
              <a:t>, E., &amp; Cummings, S. R. (2005). Are Breast Density and Bone Mineral Density Independent Risk Factors for Breast Cancer? </a:t>
            </a:r>
            <a:r>
              <a:rPr lang="en-US" sz="1100" i="1" dirty="0"/>
              <a:t>JNCI: Journal of the National Cancer Institute</a:t>
            </a:r>
            <a:r>
              <a:rPr lang="en-US" sz="1100" dirty="0"/>
              <a:t>, </a:t>
            </a:r>
            <a:r>
              <a:rPr lang="en-US" sz="1100" i="1" dirty="0"/>
              <a:t>97</a:t>
            </a:r>
            <a:r>
              <a:rPr lang="en-US" sz="1100" dirty="0"/>
              <a:t>(5), 368–374. </a:t>
            </a:r>
            <a:r>
              <a:rPr lang="en-US" sz="1100" dirty="0">
                <a:hlinkClick r:id="rId5"/>
              </a:rPr>
              <a:t>https://doi.org/10.1093/jnci/dji056</a:t>
            </a:r>
            <a:endParaRPr lang="en-US" sz="1100" dirty="0"/>
          </a:p>
          <a:p>
            <a:r>
              <a:rPr lang="en-US" sz="1100" dirty="0"/>
              <a:t>Sprague, B. L., </a:t>
            </a:r>
            <a:r>
              <a:rPr lang="en-US" sz="1100" dirty="0" err="1"/>
              <a:t>Gangnon</a:t>
            </a:r>
            <a:r>
              <a:rPr lang="en-US" sz="1100" dirty="0"/>
              <a:t>, R. E., Burt, V., Trentham-Dietz, A., Hampton, J. M., Wellman, R. D., … </a:t>
            </a:r>
            <a:r>
              <a:rPr lang="en-US" sz="1100" dirty="0" err="1"/>
              <a:t>Miglioretti</a:t>
            </a:r>
            <a:r>
              <a:rPr lang="en-US" sz="1100" dirty="0"/>
              <a:t>, D. L. (2014). Prevalence of Mammographically Dense Breasts in the United States. </a:t>
            </a:r>
            <a:r>
              <a:rPr lang="en-US" sz="1100" i="1" dirty="0"/>
              <a:t>JNCI Journal of the National Cancer Institute</a:t>
            </a:r>
            <a:r>
              <a:rPr lang="en-US" sz="1100" dirty="0"/>
              <a:t>, </a:t>
            </a:r>
            <a:r>
              <a:rPr lang="en-US" sz="1100" i="1" dirty="0"/>
              <a:t>106</a:t>
            </a:r>
            <a:r>
              <a:rPr lang="en-US" sz="1100" dirty="0"/>
              <a:t>(10). </a:t>
            </a:r>
            <a:r>
              <a:rPr lang="en-US" sz="1100" dirty="0">
                <a:hlinkClick r:id="rId6"/>
              </a:rPr>
              <a:t>https://doi.org/10.1093/jnci/dju255</a:t>
            </a:r>
            <a:endParaRPr lang="en-US" sz="1100" dirty="0"/>
          </a:p>
          <a:p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7125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7171-3190-4DBF-BB60-4E3158A3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3" y="362998"/>
            <a:ext cx="10515600" cy="1325563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E0F6-1633-4151-A9A8-12BE8385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6" y="1828340"/>
            <a:ext cx="11738114" cy="2534340"/>
          </a:xfrm>
        </p:spPr>
        <p:txBody>
          <a:bodyPr/>
          <a:lstStyle/>
          <a:p>
            <a:r>
              <a:rPr lang="en-US" dirty="0"/>
              <a:t>Each patient will use “Standard of Care” unless notified of risks related to breast density. (strong)</a:t>
            </a:r>
          </a:p>
          <a:p>
            <a:r>
              <a:rPr lang="en-US" dirty="0"/>
              <a:t>The probability of dense breasts and probability of family cancer history will be treated as independent risk factors. (strong</a:t>
            </a:r>
            <a:r>
              <a:rPr lang="en-US" sz="1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Clinical breast density is 100% accurate (moderate</a:t>
            </a:r>
            <a:r>
              <a:rPr lang="en-US" sz="1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Perfect notification compliance (moderate)</a:t>
            </a:r>
          </a:p>
          <a:p>
            <a:r>
              <a:rPr lang="en-US" dirty="0"/>
              <a:t>No costs during final year of life. (weak</a:t>
            </a:r>
            <a:r>
              <a:rPr lang="en-US" sz="1000" dirty="0"/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5C92D-B45B-474B-8B0D-408A62091301}"/>
              </a:ext>
            </a:extLst>
          </p:cNvPr>
          <p:cNvSpPr txBox="1"/>
          <p:nvPr/>
        </p:nvSpPr>
        <p:spPr>
          <a:xfrm>
            <a:off x="249720" y="4642237"/>
            <a:ext cx="115426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Brewer, H. R., Jones, M. E., </a:t>
            </a:r>
            <a:r>
              <a:rPr lang="en-US" sz="1100" dirty="0" err="1"/>
              <a:t>Schoemaker</a:t>
            </a:r>
            <a:r>
              <a:rPr lang="en-US" sz="1100" dirty="0"/>
              <a:t>, M. J., Ashworth, A., &amp; </a:t>
            </a:r>
            <a:r>
              <a:rPr lang="en-US" sz="1100" dirty="0" err="1"/>
              <a:t>Swerdlow</a:t>
            </a:r>
            <a:r>
              <a:rPr lang="en-US" sz="1100" dirty="0"/>
              <a:t>, A. J. (2017). Family history and risk of breast cancer: An analysis accounting for family structure. </a:t>
            </a:r>
            <a:r>
              <a:rPr lang="en-US" sz="1100" i="1" dirty="0"/>
              <a:t>Breast Cancer Research and Treatment</a:t>
            </a:r>
            <a:r>
              <a:rPr lang="en-US" sz="1100" dirty="0"/>
              <a:t>, </a:t>
            </a:r>
            <a:r>
              <a:rPr lang="en-US" sz="1100" i="1" dirty="0"/>
              <a:t>165</a:t>
            </a:r>
            <a:r>
              <a:rPr lang="en-US" sz="1100" dirty="0"/>
              <a:t>(1), 193–200. </a:t>
            </a:r>
            <a:r>
              <a:rPr lang="en-US" sz="1100" dirty="0">
                <a:hlinkClick r:id="rId2"/>
              </a:rPr>
              <a:t>https://doi.org/10.1007/s10549-017-4325-2</a:t>
            </a:r>
            <a:endParaRPr lang="en-US" sz="1100" dirty="0"/>
          </a:p>
          <a:p>
            <a:r>
              <a:rPr lang="en-US" sz="1100" dirty="0"/>
              <a:t>2. Lee, C. I., Chen, L. E., &amp; Elmore, J. G. (2017). Risk-Based Breast Cancer Screening: Implications of Breast Density. </a:t>
            </a:r>
            <a:r>
              <a:rPr lang="en-US" sz="1100" i="1" dirty="0"/>
              <a:t>The Medical Clinics of North America</a:t>
            </a:r>
            <a:r>
              <a:rPr lang="en-US" sz="1100" dirty="0"/>
              <a:t>, </a:t>
            </a:r>
            <a:r>
              <a:rPr lang="en-US" sz="1100" i="1" dirty="0"/>
              <a:t>101</a:t>
            </a:r>
            <a:r>
              <a:rPr lang="en-US" sz="1100" dirty="0"/>
              <a:t>(4), 725–741. </a:t>
            </a:r>
            <a:r>
              <a:rPr lang="en-US" sz="1100" dirty="0">
                <a:hlinkClick r:id="rId3"/>
              </a:rPr>
              <a:t>https://doi.org/10.1016/j.mcna.2017.03.005</a:t>
            </a:r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dirty="0" err="1"/>
              <a:t>Chastek</a:t>
            </a:r>
            <a:r>
              <a:rPr lang="en-US" sz="1100" dirty="0"/>
              <a:t>, B., Harley, C., </a:t>
            </a:r>
            <a:r>
              <a:rPr lang="en-US" sz="1100" dirty="0" err="1"/>
              <a:t>Kallich</a:t>
            </a:r>
            <a:r>
              <a:rPr lang="en-US" sz="1100" dirty="0"/>
              <a:t>, J., Newcomer, L., Paoli, C. J., &amp; Teitelbaum, A. H. (2012). Health Care Costs for Patients With Cancer at the End of Life. </a:t>
            </a:r>
            <a:r>
              <a:rPr lang="en-US" sz="1100" i="1" dirty="0"/>
              <a:t>Journal of Oncology Practice</a:t>
            </a:r>
            <a:r>
              <a:rPr lang="en-US" sz="1100" dirty="0"/>
              <a:t>, </a:t>
            </a:r>
            <a:r>
              <a:rPr lang="en-US" sz="1100" i="1" dirty="0"/>
              <a:t>8</a:t>
            </a:r>
            <a:r>
              <a:rPr lang="en-US" sz="1100" dirty="0"/>
              <a:t>(6), 75s–80s. </a:t>
            </a:r>
            <a:r>
              <a:rPr lang="en-US" sz="1100" dirty="0">
                <a:hlinkClick r:id="rId4"/>
              </a:rPr>
              <a:t>https://doi.org/10.1200/JOP.2011.000469</a:t>
            </a:r>
            <a:endParaRPr lang="en-US" sz="1100" dirty="0"/>
          </a:p>
          <a:p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73680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3AAC0B-FABA-4EDE-977A-0D888C0922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741509E-207D-43DB-AEF5-5FD5AB556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294196"/>
              </p:ext>
            </p:extLst>
          </p:nvPr>
        </p:nvGraphicFramePr>
        <p:xfrm>
          <a:off x="134303" y="0"/>
          <a:ext cx="1191192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60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E441E-0100-4AE9-9BCD-2F46AF89D0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741509E-207D-43DB-AEF5-5FD5AB556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806372"/>
              </p:ext>
            </p:extLst>
          </p:nvPr>
        </p:nvGraphicFramePr>
        <p:xfrm>
          <a:off x="134303" y="0"/>
          <a:ext cx="1191192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194010C-E80B-4A55-9036-5BE263A84DEB}"/>
              </a:ext>
            </a:extLst>
          </p:cNvPr>
          <p:cNvSpPr/>
          <p:nvPr/>
        </p:nvSpPr>
        <p:spPr>
          <a:xfrm>
            <a:off x="3485322" y="2464904"/>
            <a:ext cx="1802295" cy="4293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1FB719-6C1F-4062-9605-164A0702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686" y="-280657"/>
            <a:ext cx="14340688" cy="72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8116-9A82-443F-A14E-7D8F5E9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DE75-A522-46C7-9DCB-61DE8327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on breast density &amp; notification laws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Interpretation and Implications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0F96-0F5A-4212-A86B-01F932C7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808745"/>
            <a:ext cx="11754678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Methodology</a:t>
            </a:r>
            <a:br>
              <a:rPr lang="en-US" dirty="0"/>
            </a:br>
            <a:r>
              <a:rPr lang="en-US" i="1" dirty="0"/>
              <a:t>Conduct CEA in R with a </a:t>
            </a:r>
            <a:r>
              <a:rPr lang="en-US" sz="4000" i="1" dirty="0"/>
              <a:t>Microsimulation Markov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3451-4C0F-4C93-8CEA-956D5871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41" y="1825625"/>
            <a:ext cx="10855859" cy="4667250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5100" dirty="0"/>
              <a:t>Homogeneous Model (base-case)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100" dirty="0"/>
              <a:t>Deterministic Model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100" dirty="0"/>
              <a:t>Probabilistic Model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100" dirty="0"/>
              <a:t>Non-Homogeneous (Time-Variant)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100" dirty="0"/>
              <a:t>Heterogeneity Analysis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300" dirty="0">
                <a:effectLst/>
              </a:rPr>
              <a:t>BCEA: An R package to perform Bayesian Cost-Effectiveness Analysis - Gianluca </a:t>
            </a:r>
            <a:r>
              <a:rPr lang="en-US" sz="1300" dirty="0" err="1">
                <a:effectLst/>
              </a:rPr>
              <a:t>Baio</a:t>
            </a:r>
            <a:r>
              <a:rPr lang="en-US" sz="1300" dirty="0">
                <a:effectLst/>
              </a:rPr>
              <a:t>. (n.d.). Retrieved September 21, 2019, from </a:t>
            </a:r>
            <a:r>
              <a:rPr lang="en-US" sz="1300" dirty="0">
                <a:effectLst/>
                <a:hlinkClick r:id="rId2"/>
              </a:rPr>
              <a:t>https://sites.google.com/a/statistica.it/gianluca/bcea</a:t>
            </a:r>
            <a:endParaRPr lang="en-US" sz="1300" dirty="0">
              <a:effectLst/>
            </a:endParaRPr>
          </a:p>
          <a:p>
            <a:pPr marL="0" indent="0">
              <a:buNone/>
            </a:pPr>
            <a:r>
              <a:rPr lang="en-US" sz="1300" dirty="0" err="1">
                <a:effectLst/>
              </a:rPr>
              <a:t>Filipović-Pierucci</a:t>
            </a:r>
            <a:r>
              <a:rPr lang="en-US" sz="1300" dirty="0">
                <a:effectLst/>
              </a:rPr>
              <a:t>, A., </a:t>
            </a:r>
            <a:r>
              <a:rPr lang="en-US" sz="1300" dirty="0" err="1">
                <a:effectLst/>
              </a:rPr>
              <a:t>Zarca</a:t>
            </a:r>
            <a:r>
              <a:rPr lang="en-US" sz="1300" dirty="0">
                <a:effectLst/>
              </a:rPr>
              <a:t>, K., &amp; Durand-Zaleski, I. (2017). Markov Models for Health Economic Evaluations: The R Package </a:t>
            </a:r>
            <a:r>
              <a:rPr lang="en-US" sz="1300" dirty="0" err="1">
                <a:effectLst/>
              </a:rPr>
              <a:t>heemod</a:t>
            </a:r>
            <a:r>
              <a:rPr lang="en-US" sz="1300" dirty="0">
                <a:effectLst/>
              </a:rPr>
              <a:t>. </a:t>
            </a:r>
            <a:r>
              <a:rPr lang="en-US" sz="1300" i="1" dirty="0">
                <a:effectLst/>
              </a:rPr>
              <a:t>ArXiv:1702.03252 [Stat]</a:t>
            </a:r>
            <a:r>
              <a:rPr lang="en-US" sz="1300" dirty="0">
                <a:effectLst/>
              </a:rPr>
              <a:t>. Retrieved from </a:t>
            </a:r>
            <a:r>
              <a:rPr lang="en-US" sz="1300" dirty="0">
                <a:effectLst/>
                <a:hlinkClick r:id="rId3"/>
              </a:rPr>
              <a:t>http://arxiv.org/abs/1702.03252</a:t>
            </a:r>
            <a:endParaRPr lang="en-US" sz="13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7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73AB6-CDA7-4FE8-A677-7F78F04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357F-8D82-4D26-9CFC-5072735A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83" y="81481"/>
            <a:ext cx="10058400" cy="89538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06C513-4F2F-4947-ADE4-4B51EEB26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880933"/>
              </p:ext>
            </p:extLst>
          </p:nvPr>
        </p:nvGraphicFramePr>
        <p:xfrm>
          <a:off x="135237" y="1508126"/>
          <a:ext cx="11753850" cy="384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728">
                  <a:extLst>
                    <a:ext uri="{9D8B030D-6E8A-4147-A177-3AD203B41FA5}">
                      <a16:colId xmlns:a16="http://schemas.microsoft.com/office/drawing/2014/main" val="956831497"/>
                    </a:ext>
                  </a:extLst>
                </a:gridCol>
                <a:gridCol w="1561840">
                  <a:extLst>
                    <a:ext uri="{9D8B030D-6E8A-4147-A177-3AD203B41FA5}">
                      <a16:colId xmlns:a16="http://schemas.microsoft.com/office/drawing/2014/main" val="3411393468"/>
                    </a:ext>
                  </a:extLst>
                </a:gridCol>
                <a:gridCol w="1741083">
                  <a:extLst>
                    <a:ext uri="{9D8B030D-6E8A-4147-A177-3AD203B41FA5}">
                      <a16:colId xmlns:a16="http://schemas.microsoft.com/office/drawing/2014/main" val="3959131357"/>
                    </a:ext>
                  </a:extLst>
                </a:gridCol>
                <a:gridCol w="1809849">
                  <a:extLst>
                    <a:ext uri="{9D8B030D-6E8A-4147-A177-3AD203B41FA5}">
                      <a16:colId xmlns:a16="http://schemas.microsoft.com/office/drawing/2014/main" val="1613685122"/>
                    </a:ext>
                  </a:extLst>
                </a:gridCol>
                <a:gridCol w="1972532">
                  <a:extLst>
                    <a:ext uri="{9D8B030D-6E8A-4147-A177-3AD203B41FA5}">
                      <a16:colId xmlns:a16="http://schemas.microsoft.com/office/drawing/2014/main" val="3960787035"/>
                    </a:ext>
                  </a:extLst>
                </a:gridCol>
                <a:gridCol w="1504818">
                  <a:extLst>
                    <a:ext uri="{9D8B030D-6E8A-4147-A177-3AD203B41FA5}">
                      <a16:colId xmlns:a16="http://schemas.microsoft.com/office/drawing/2014/main" val="2261937247"/>
                    </a:ext>
                  </a:extLst>
                </a:gridCol>
              </a:tblGrid>
              <a:tr h="96043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Dif.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Dif. (LY)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Dif.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ICER (LY)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ICER (QALY)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032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dirty="0"/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12,112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230,884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330,401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45151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dirty="0"/>
                        <a:t>Probabilistic (10,000 reps)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12,203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354,310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30653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dirty="0"/>
                        <a:t>Probabilistic (1,000 reps)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n/a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n/a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n/a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n/a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319,490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5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3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08D40B-CB68-4B7A-8080-6A034E105A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8D0F28-58D1-4131-A805-80C5C697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4" y="109537"/>
            <a:ext cx="10744200" cy="663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FD128E-6214-46CB-A938-E2357D3B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4" y="109537"/>
            <a:ext cx="8382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2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63075-0D0A-4386-92D0-71B7ED24A6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82020-3B84-4946-8917-1ED4D5CF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317"/>
            <a:ext cx="12192000" cy="6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93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2852-5823-4547-81B5-E34F8045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Sensitivity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0BB191-2EB3-47C3-B995-186EAF0D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59"/>
            <a:ext cx="12192000" cy="6261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72E2B7-B43E-481D-9569-A929C75A34F4}"/>
              </a:ext>
            </a:extLst>
          </p:cNvPr>
          <p:cNvSpPr txBox="1"/>
          <p:nvPr/>
        </p:nvSpPr>
        <p:spPr>
          <a:xfrm>
            <a:off x="1669774" y="3803374"/>
            <a:ext cx="2464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Costs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419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F78E0-5D78-41A6-9405-F78D6694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0"/>
            <a:ext cx="12192000" cy="6270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74EB3-7C07-49CC-88EE-8213DC8298EE}"/>
              </a:ext>
            </a:extLst>
          </p:cNvPr>
          <p:cNvSpPr txBox="1"/>
          <p:nvPr/>
        </p:nvSpPr>
        <p:spPr>
          <a:xfrm>
            <a:off x="1669773" y="3803374"/>
            <a:ext cx="27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Effect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832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2E92C-3C5C-4BCD-A428-2F6E2CCE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448"/>
            <a:ext cx="12192000" cy="6279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D9D3A-3BAF-4520-A3DA-AEA57DA769E7}"/>
              </a:ext>
            </a:extLst>
          </p:cNvPr>
          <p:cNvSpPr txBox="1"/>
          <p:nvPr/>
        </p:nvSpPr>
        <p:spPr>
          <a:xfrm>
            <a:off x="1669773" y="3803374"/>
            <a:ext cx="27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ICER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5510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, text, sitting, table&#10;&#10;Description automatically generated">
            <a:extLst>
              <a:ext uri="{FF2B5EF4-FFF2-40B4-BE49-F238E27FC236}">
                <a16:creationId xmlns:a16="http://schemas.microsoft.com/office/drawing/2014/main" id="{7DDA7C8F-3453-4194-9FB6-01847795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9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7BBD-EF1C-4DE8-A6F2-61BD6E09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Breasts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76F3C-1000-4015-ACA3-E066EA55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" y="108866"/>
            <a:ext cx="12192000" cy="669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DC27A-5E3E-4B11-BD7A-B73A4893D1DE}"/>
              </a:ext>
            </a:extLst>
          </p:cNvPr>
          <p:cNvSpPr txBox="1"/>
          <p:nvPr/>
        </p:nvSpPr>
        <p:spPr>
          <a:xfrm>
            <a:off x="8905461" y="5433392"/>
            <a:ext cx="3286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Nelson HD, </a:t>
            </a:r>
            <a:r>
              <a:rPr lang="en-US" sz="1400" dirty="0" err="1"/>
              <a:t>Zakher</a:t>
            </a:r>
            <a:r>
              <a:rPr lang="en-US" sz="1400" dirty="0"/>
              <a:t> B, Cantor A, et al. Risk factors for breast cancer for women age 40 to 49: a systematic review and meta-analysis. </a:t>
            </a:r>
            <a:r>
              <a:rPr lang="en-US" sz="1400" i="1" dirty="0"/>
              <a:t>Ann Intern Med</a:t>
            </a:r>
            <a:r>
              <a:rPr lang="en-US" sz="1400" dirty="0"/>
              <a:t> 2012</a:t>
            </a:r>
          </a:p>
        </p:txBody>
      </p:sp>
    </p:spTree>
    <p:extLst>
      <p:ext uri="{BB962C8B-B14F-4D97-AF65-F5344CB8AC3E}">
        <p14:creationId xmlns:p14="http://schemas.microsoft.com/office/powerpoint/2010/main" val="35878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B9558B-0907-403F-BD0C-32B874BF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8" y="905933"/>
            <a:ext cx="709820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8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42A787-8A8F-4E0E-ADCA-18E45EA6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26748"/>
            <a:ext cx="12192001" cy="69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22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DF3E-E986-4050-AC1B-0A78E7E1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Time-Variant &amp; Heterogeneity Analysis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CD1D1D-75B1-4E67-A0D9-0801C3DBB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708401"/>
              </p:ext>
            </p:extLst>
          </p:nvPr>
        </p:nvGraphicFramePr>
        <p:xfrm>
          <a:off x="298764" y="1825624"/>
          <a:ext cx="11628192" cy="196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48">
                  <a:extLst>
                    <a:ext uri="{9D8B030D-6E8A-4147-A177-3AD203B41FA5}">
                      <a16:colId xmlns:a16="http://schemas.microsoft.com/office/drawing/2014/main" val="2199829997"/>
                    </a:ext>
                  </a:extLst>
                </a:gridCol>
                <a:gridCol w="2907048">
                  <a:extLst>
                    <a:ext uri="{9D8B030D-6E8A-4147-A177-3AD203B41FA5}">
                      <a16:colId xmlns:a16="http://schemas.microsoft.com/office/drawing/2014/main" val="1405605146"/>
                    </a:ext>
                  </a:extLst>
                </a:gridCol>
                <a:gridCol w="2907048">
                  <a:extLst>
                    <a:ext uri="{9D8B030D-6E8A-4147-A177-3AD203B41FA5}">
                      <a16:colId xmlns:a16="http://schemas.microsoft.com/office/drawing/2014/main" val="915431480"/>
                    </a:ext>
                  </a:extLst>
                </a:gridCol>
                <a:gridCol w="2907048">
                  <a:extLst>
                    <a:ext uri="{9D8B030D-6E8A-4147-A177-3AD203B41FA5}">
                      <a16:colId xmlns:a16="http://schemas.microsoft.com/office/drawing/2014/main" val="2280736370"/>
                    </a:ext>
                  </a:extLst>
                </a:gridCol>
              </a:tblGrid>
              <a:tr h="39252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54226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7162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11,292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157,146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34345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r>
                        <a:rPr lang="en-US" dirty="0"/>
                        <a:t>Age + Family History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11,540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0.0752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153,388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21969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r>
                        <a:rPr lang="en-US" dirty="0"/>
                        <a:t>Age + Only 2+ Family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11,430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155,358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37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9808-6CFA-47D4-8FDE-C3AC50D2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2628-76E6-4277-AE5B-895A4425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public perspective</a:t>
            </a:r>
          </a:p>
          <a:p>
            <a:r>
              <a:rPr lang="en-US" dirty="0"/>
              <a:t>Complexity of breast cancer not fully captured</a:t>
            </a:r>
          </a:p>
          <a:p>
            <a:r>
              <a:rPr lang="en-US" dirty="0"/>
              <a:t>Model is highly sensitive to risks associated with breast density</a:t>
            </a:r>
          </a:p>
          <a:p>
            <a:r>
              <a:rPr lang="en-US" dirty="0"/>
              <a:t>Computationally Intensive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45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7074-CAF8-4F28-A1A9-7364BF63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D63D-C756-4A5A-83F5-8A09824F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data based on meta-analyses</a:t>
            </a:r>
          </a:p>
          <a:p>
            <a:r>
              <a:rPr lang="en-US" dirty="0"/>
              <a:t>Robust analytical plan using open-source software and validated CEA methodology</a:t>
            </a:r>
          </a:p>
          <a:p>
            <a:r>
              <a:rPr lang="en-US" dirty="0"/>
              <a:t>Base-model (homogeneous) replicates cost-effectiveness study analyzing the effect of adjunctive digital mammography for women with dense breasts</a:t>
            </a:r>
            <a:r>
              <a:rPr lang="en-US" sz="1000" dirty="0"/>
              <a:t>1.</a:t>
            </a:r>
          </a:p>
          <a:p>
            <a:r>
              <a:rPr lang="en-US" dirty="0"/>
              <a:t>Additional parameters, more complex design, and DBT comparator add new knowledge to field.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900" dirty="0"/>
              <a:t>Sprague, B. L., Stout, N. K., Schechter, C., van </a:t>
            </a:r>
            <a:r>
              <a:rPr lang="en-US" sz="900" dirty="0" err="1"/>
              <a:t>Ravesteyn</a:t>
            </a:r>
            <a:r>
              <a:rPr lang="en-US" sz="900" dirty="0"/>
              <a:t>, N. T., </a:t>
            </a:r>
            <a:r>
              <a:rPr lang="en-US" sz="900" dirty="0" err="1"/>
              <a:t>Cevik</a:t>
            </a:r>
            <a:r>
              <a:rPr lang="en-US" sz="900" dirty="0"/>
              <a:t>, M., </a:t>
            </a:r>
            <a:r>
              <a:rPr lang="en-US" sz="900" dirty="0" err="1"/>
              <a:t>Alagoz</a:t>
            </a:r>
            <a:r>
              <a:rPr lang="en-US" sz="900" dirty="0"/>
              <a:t>, O., … </a:t>
            </a:r>
            <a:r>
              <a:rPr lang="en-US" sz="900" dirty="0" err="1"/>
              <a:t>Tosteson</a:t>
            </a:r>
            <a:r>
              <a:rPr lang="en-US" sz="900" dirty="0"/>
              <a:t>, A. N. (2015). Benefits, harms, and cost-effectiveness of supplemental ultrasonography screening for women with dense breasts. </a:t>
            </a:r>
            <a:r>
              <a:rPr lang="en-US" sz="900" i="1" dirty="0"/>
              <a:t>Annals of internal medicine</a:t>
            </a:r>
            <a:r>
              <a:rPr lang="en-US" sz="900" dirty="0"/>
              <a:t>, </a:t>
            </a:r>
            <a:r>
              <a:rPr lang="en-US" sz="900" i="1" dirty="0"/>
              <a:t>162</a:t>
            </a:r>
            <a:r>
              <a:rPr lang="en-US" sz="900" dirty="0"/>
              <a:t>(3), 157–166. doi:10.7326/M14-0692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41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74EF-DD67-4DA8-BAF7-1B8EA67C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4DA3-BC60-4511-A68A-AC8AE9D1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density notification laws would result in fewer deaths and increase QALY. </a:t>
            </a:r>
          </a:p>
          <a:p>
            <a:r>
              <a:rPr lang="en-US" dirty="0"/>
              <a:t>However, the effect is minimal and carries a high-cost. </a:t>
            </a:r>
          </a:p>
          <a:p>
            <a:r>
              <a:rPr lang="en-US" dirty="0"/>
              <a:t>This study supports the opinion of major provider groups (AACR, ACOG). </a:t>
            </a:r>
          </a:p>
          <a:p>
            <a:r>
              <a:rPr lang="en-US" dirty="0"/>
              <a:t>While the U.S. may not </a:t>
            </a:r>
            <a:r>
              <a:rPr lang="en-US" i="1" dirty="0"/>
              <a:t>formally</a:t>
            </a:r>
            <a:r>
              <a:rPr lang="en-US" dirty="0"/>
              <a:t> use Cost-Effectiveness as a policy tool, medical associations, boards, and colleges are </a:t>
            </a:r>
            <a:r>
              <a:rPr lang="en-US" i="1" dirty="0"/>
              <a:t>implicitly</a:t>
            </a:r>
            <a:r>
              <a:rPr lang="en-US" dirty="0"/>
              <a:t> using CEA to design standards of care.</a:t>
            </a:r>
          </a:p>
        </p:txBody>
      </p:sp>
    </p:spTree>
    <p:extLst>
      <p:ext uri="{BB962C8B-B14F-4D97-AF65-F5344CB8AC3E}">
        <p14:creationId xmlns:p14="http://schemas.microsoft.com/office/powerpoint/2010/main" val="2816584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69F-19B7-4E70-B734-0B90F8E8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8220-A24D-419E-9D89-82B8D4C5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29" y="1845734"/>
            <a:ext cx="10558151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Breast density notification laws which provide additional screening via Digital Breast Tomosynthesis is not </a:t>
            </a:r>
            <a:br>
              <a:rPr lang="en-US" sz="3200" b="1" dirty="0"/>
            </a:br>
            <a:r>
              <a:rPr lang="en-US" sz="3200" b="1" dirty="0"/>
              <a:t>cost-effective with a willingness to pay threshold of $100,000. </a:t>
            </a:r>
          </a:p>
        </p:txBody>
      </p:sp>
    </p:spTree>
    <p:extLst>
      <p:ext uri="{BB962C8B-B14F-4D97-AF65-F5344CB8AC3E}">
        <p14:creationId xmlns:p14="http://schemas.microsoft.com/office/powerpoint/2010/main" val="361210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31C-8CF0-4244-A173-2373B9EC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60" y="275421"/>
            <a:ext cx="10058400" cy="856011"/>
          </a:xfrm>
        </p:spPr>
        <p:txBody>
          <a:bodyPr/>
          <a:lstStyle/>
          <a:p>
            <a:r>
              <a:rPr lang="en-US" dirty="0"/>
              <a:t>Mammography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1AC35-55F1-41D0-A4AF-FF425B53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4" y="1330867"/>
            <a:ext cx="11532111" cy="48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0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5B1FB-B5D7-4ADE-996E-FA077C39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Tomosynthesis (DBT)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12E5-5CB5-4216-AF52-D4B23CAFA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633999" y="1223090"/>
            <a:ext cx="6912217" cy="388813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7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DEC69-8835-491F-B1CB-E95D599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25" y="905933"/>
            <a:ext cx="755015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8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942D-9F00-42D5-A2BD-2B519613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College of Radiology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99E-040D-4E8A-B665-4EE4AD66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3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ACR’s state chapters have taken varying positions on these bills. 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ACR acknowledges there is limited science to provide direction for patients, their primary care providers and breast imagers.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ACR’s Breast Imaging Reporting and Data System (BI-RADS ™) recommends that all mammography reports to referring providers include a description of breast density which physicians should use to discuss appropriate options given a patient’s history and other circumstances. Radiologists categorize density using a 4-level density scale. </a:t>
            </a:r>
          </a:p>
        </p:txBody>
      </p:sp>
    </p:spTree>
    <p:extLst>
      <p:ext uri="{BB962C8B-B14F-4D97-AF65-F5344CB8AC3E}">
        <p14:creationId xmlns:p14="http://schemas.microsoft.com/office/powerpoint/2010/main" val="13729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63C1-9BE0-4A8A-808A-9763D8B0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365125"/>
            <a:ext cx="116486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American College of Gynecologists &amp; Obstetricians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5449-04E2-4B66-AA01-2EA893CD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ACOG does not recommend routine use of alternative or adjunctive tests in women with dense breasts who are asymptomatic and have no additional risk factors. </a:t>
            </a:r>
          </a:p>
          <a:p>
            <a:pPr marL="0" indent="0">
              <a:buNone/>
            </a:pPr>
            <a:r>
              <a:rPr lang="en-US" i="1" dirty="0"/>
              <a:t>Screening mammography remains the most useful tool for breast cancer detection and has consistently demonstrated a reduction in breast cancer mortality. </a:t>
            </a:r>
          </a:p>
          <a:p>
            <a:pPr marL="0" indent="0">
              <a:buNone/>
            </a:pPr>
            <a:r>
              <a:rPr lang="en-US" i="1" dirty="0"/>
              <a:t>GYN Practice Committee Opinion 625 (2017) discusses prevalence; determination of density by radiologists which is a qualitative, visual assessment; impact of density on cancer risk; masking effect of dense breast tissue which reduces the sensitivity of a mammogram to detect malignancy; and efficacy of digital versus film mammography</a:t>
            </a:r>
          </a:p>
        </p:txBody>
      </p:sp>
    </p:spTree>
    <p:extLst>
      <p:ext uri="{BB962C8B-B14F-4D97-AF65-F5344CB8AC3E}">
        <p14:creationId xmlns:p14="http://schemas.microsoft.com/office/powerpoint/2010/main" val="39455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B4774-9988-4C02-AAFE-FC05E46E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AEDDB-64ED-45A9-ABD5-DB29D6D59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95" r="1094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271B-9074-4570-BE3A-634F676E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To estimate the cost-effectiveness of a breast density notification law, paired with extended insurance coverage of an DBT for breast cancer screening. </a:t>
            </a:r>
          </a:p>
        </p:txBody>
      </p:sp>
    </p:spTree>
    <p:extLst>
      <p:ext uri="{BB962C8B-B14F-4D97-AF65-F5344CB8AC3E}">
        <p14:creationId xmlns:p14="http://schemas.microsoft.com/office/powerpoint/2010/main" val="4191777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1845</Words>
  <Application>Microsoft Office PowerPoint</Application>
  <PresentationFormat>Widescreen</PresentationFormat>
  <Paragraphs>262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Calibri</vt:lpstr>
      <vt:lpstr>Calibri Light</vt:lpstr>
      <vt:lpstr>Retrospect</vt:lpstr>
      <vt:lpstr>Breast Density Notification: A Cost-Effectiveness Analysis</vt:lpstr>
      <vt:lpstr>Agenda</vt:lpstr>
      <vt:lpstr>Dense Breasts</vt:lpstr>
      <vt:lpstr>Mammography</vt:lpstr>
      <vt:lpstr>Tomosynthesis (DBT)</vt:lpstr>
      <vt:lpstr>PowerPoint Presentation</vt:lpstr>
      <vt:lpstr>American College of Radiology</vt:lpstr>
      <vt:lpstr>American College of Gynecologists &amp; Obstetricians</vt:lpstr>
      <vt:lpstr>Objective</vt:lpstr>
      <vt:lpstr>Intervention (vs. standard of care)</vt:lpstr>
      <vt:lpstr>Population</vt:lpstr>
      <vt:lpstr>Framework</vt:lpstr>
      <vt:lpstr>Outcomes</vt:lpstr>
      <vt:lpstr>Costs</vt:lpstr>
      <vt:lpstr>Parameters</vt:lpstr>
      <vt:lpstr>Assumptions</vt:lpstr>
      <vt:lpstr>PowerPoint Presentation</vt:lpstr>
      <vt:lpstr>PowerPoint Presentation</vt:lpstr>
      <vt:lpstr>PowerPoint Presentation</vt:lpstr>
      <vt:lpstr>Methodology Conduct CEA in R with a Microsimulation Markov Model </vt:lpstr>
      <vt:lpstr>Results</vt:lpstr>
      <vt:lpstr>Results</vt:lpstr>
      <vt:lpstr>PowerPoint Presentation</vt:lpstr>
      <vt:lpstr>PowerPoint Presentation</vt:lpstr>
      <vt:lpstr>Sensitivity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Time-Variant &amp; Heterogeneity Analysis </vt:lpstr>
      <vt:lpstr>Limitations</vt:lpstr>
      <vt:lpstr>Strengths </vt:lpstr>
      <vt:lpstr>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Density Notification: A Cost-Effectiveness Analysis</dc:title>
  <dc:creator>Semprini, Jason</dc:creator>
  <cp:lastModifiedBy>Semprini, Jason</cp:lastModifiedBy>
  <cp:revision>7</cp:revision>
  <dcterms:created xsi:type="dcterms:W3CDTF">2019-12-08T19:40:17Z</dcterms:created>
  <dcterms:modified xsi:type="dcterms:W3CDTF">2019-12-08T20:39:45Z</dcterms:modified>
</cp:coreProperties>
</file>