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88" d="100"/>
          <a:sy n="88" d="100"/>
        </p:scale>
        <p:origin x="14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C2E0-90C9-834B-AA94-A0743BBC3C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FCF2-267C-1843-8195-82DAD8EB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lh6.googleusercontent.com/tYPxyQ_sA8lQFRi_KmwoDSAwKJLW9oeJfG0Xh7HhjAV2c6ZUBMvTnksqKm-7CXrxuI1W2nDg8YCOnXz3lguvPXu-ia14DIMuPeRO1-g1aJaDHk-zmlX6rC8nCDIX-jGjmX5D5XOY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06"/>
          <a:stretch/>
        </p:blipFill>
        <p:spPr bwMode="auto">
          <a:xfrm>
            <a:off x="5521373" y="1689074"/>
            <a:ext cx="2532896" cy="20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e4ZnZCiwTwvrIJTohzBhSyIK8S75n6R28OW91U7UkvUiNaxYfrw2NMCEW95USS4TQ_12EFHvLC9gSJSRx0fbO8nsOOqgJIBm4WSlIYQNVhT01qS5Yt_gQ7hythT3ykXVQyx7Ak32Y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8"/>
          <a:stretch/>
        </p:blipFill>
        <p:spPr bwMode="auto">
          <a:xfrm>
            <a:off x="2679639" y="1347079"/>
            <a:ext cx="2405146" cy="32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1" y="1867552"/>
            <a:ext cx="3628571" cy="16860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8239" y="1047971"/>
            <a:ext cx="2019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Data Cleaning </a:t>
            </a:r>
            <a:br>
              <a:rPr lang="en-US" dirty="0" smtClean="0"/>
            </a:br>
            <a:r>
              <a:rPr lang="en-US" dirty="0" smtClean="0"/>
              <a:t>and Transformation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4726" y="637391"/>
            <a:ext cx="1915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OSM </a:t>
            </a:r>
            <a:r>
              <a:rPr lang="en-US" dirty="0" smtClean="0"/>
              <a:t>XML </a:t>
            </a:r>
            <a:br>
              <a:rPr lang="en-US" dirty="0" smtClean="0"/>
            </a:br>
            <a:r>
              <a:rPr lang="en-US" dirty="0" smtClean="0"/>
              <a:t>Stream Parsing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4948" y="1075409"/>
            <a:ext cx="1915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Google Elevation API Queries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=""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4425893" y="2528658"/>
            <a:ext cx="969440" cy="33606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=""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7829341" y="2528658"/>
            <a:ext cx="969440" cy="33606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7257" y="1566907"/>
            <a:ext cx="3416300" cy="2489591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=""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2154499" y="2477287"/>
            <a:ext cx="525140" cy="3874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8461" y="1391464"/>
            <a:ext cx="197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Database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2018-12-10T17:48:57Z</dcterms:created>
  <dcterms:modified xsi:type="dcterms:W3CDTF">2018-12-10T17:59:03Z</dcterms:modified>
</cp:coreProperties>
</file>