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405"/>
  </p:normalViewPr>
  <p:slideViewPr>
    <p:cSldViewPr snapToGrid="0" snapToObjects="1">
      <p:cViewPr>
        <p:scale>
          <a:sx n="63" d="100"/>
          <a:sy n="63" d="100"/>
        </p:scale>
        <p:origin x="244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8D615-2EDA-9643-9F50-B06CEE75464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B6EC-BB13-0443-A794-206B971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7B6EC-BB13-0443-A794-206B971A9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06FE-D31E-1649-81FA-93ABC304029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7FDF-A7A3-004F-B638-CFCAD90E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5560" y="1"/>
            <a:ext cx="12178790" cy="6777455"/>
            <a:chOff x="155560" y="1"/>
            <a:chExt cx="12178790" cy="6777455"/>
          </a:xfrm>
        </p:grpSpPr>
        <p:sp>
          <p:nvSpPr>
            <p:cNvPr id="22" name="Cloud Callout 21"/>
            <p:cNvSpPr/>
            <p:nvPr/>
          </p:nvSpPr>
          <p:spPr>
            <a:xfrm>
              <a:off x="4531058" y="1"/>
              <a:ext cx="7803292" cy="4189774"/>
            </a:xfrm>
            <a:prstGeom prst="cloudCallout">
              <a:avLst>
                <a:gd name="adj1" fmla="val -15500"/>
                <a:gd name="adj2" fmla="val -70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7EB2F1C2-7E58-FC42-972B-29E6709F0BDF}"/>
                </a:ext>
              </a:extLst>
            </p:cNvPr>
            <p:cNvGrpSpPr/>
            <p:nvPr/>
          </p:nvGrpSpPr>
          <p:grpSpPr>
            <a:xfrm>
              <a:off x="155560" y="1191095"/>
              <a:ext cx="3122598" cy="4764127"/>
              <a:chOff x="7154903" y="5819675"/>
              <a:chExt cx="3963710" cy="60689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3D8D82BD-9A89-0948-AB21-BA365BF036EB}"/>
                  </a:ext>
                </a:extLst>
              </p:cNvPr>
              <p:cNvGrpSpPr/>
              <p:nvPr/>
            </p:nvGrpSpPr>
            <p:grpSpPr>
              <a:xfrm>
                <a:off x="7154903" y="5819675"/>
                <a:ext cx="3963710" cy="3051457"/>
                <a:chOff x="7176124" y="8286855"/>
                <a:chExt cx="3963710" cy="305145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xmlns="" id="{548FF960-1E88-7E44-AD50-804E9FF6A8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8339" y="8841123"/>
                  <a:ext cx="3861495" cy="24971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F90FC0FD-37D2-9A4A-BE30-ED42294AAD0F}"/>
                    </a:ext>
                  </a:extLst>
                </p:cNvPr>
                <p:cNvSpPr/>
                <p:nvPr/>
              </p:nvSpPr>
              <p:spPr>
                <a:xfrm>
                  <a:off x="7176124" y="8286855"/>
                  <a:ext cx="3861496" cy="4154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100" dirty="0">
                      <a:latin typeface="Georgia" charset="0"/>
                      <a:ea typeface="Georgia" charset="0"/>
                      <a:cs typeface="Georgia" charset="0"/>
                    </a:rPr>
                    <a:t>Open Street Map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53483686-B51D-7C42-AB04-4821A8E585D7}"/>
                  </a:ext>
                </a:extLst>
              </p:cNvPr>
              <p:cNvGrpSpPr/>
              <p:nvPr/>
            </p:nvGrpSpPr>
            <p:grpSpPr>
              <a:xfrm>
                <a:off x="8721401" y="8865475"/>
                <a:ext cx="2284499" cy="3023160"/>
                <a:chOff x="8721401" y="8865475"/>
                <a:chExt cx="2284499" cy="302316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xmlns="" id="{FA0D5F15-7C37-FD48-A0D1-CF9FAFBB6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21401" y="8865475"/>
                  <a:ext cx="2284499" cy="2284500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93FE9247-7803-AE4B-B6B6-398CE2E1083E}"/>
                    </a:ext>
                  </a:extLst>
                </p:cNvPr>
                <p:cNvSpPr/>
                <p:nvPr/>
              </p:nvSpPr>
              <p:spPr>
                <a:xfrm>
                  <a:off x="8773433" y="11149971"/>
                  <a:ext cx="2174638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100" dirty="0">
                      <a:latin typeface="Georgia" charset="0"/>
                      <a:ea typeface="Georgia" charset="0"/>
                      <a:cs typeface="Georgia" charset="0"/>
                    </a:rPr>
                    <a:t>Google </a:t>
                  </a:r>
                  <a:r>
                    <a:rPr lang="en-US" sz="2100" dirty="0" smtClean="0">
                      <a:latin typeface="Georgia" charset="0"/>
                      <a:ea typeface="Georgia" charset="0"/>
                      <a:cs typeface="Georgia" charset="0"/>
                    </a:rPr>
                    <a:t>Elevation API</a:t>
                  </a:r>
                  <a:endParaRPr lang="en-US" sz="2100" dirty="0"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</p:grpSp>
        </p:grp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xmlns="" id="{19020445-C744-3E46-AC4C-48D09829DD8E}"/>
                </a:ext>
              </a:extLst>
            </p:cNvPr>
            <p:cNvSpPr/>
            <p:nvPr/>
          </p:nvSpPr>
          <p:spPr>
            <a:xfrm rot="20350272">
              <a:off x="3397339" y="2107692"/>
              <a:ext cx="2267439" cy="333698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6114680" y="756432"/>
              <a:ext cx="1815044" cy="194262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/>
                <a:t>PostgreSQL</a:t>
              </a:r>
              <a:endParaRPr lang="en-US" sz="2100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5943" y="4615869"/>
              <a:ext cx="2711669" cy="216158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239855" y="2735738"/>
              <a:ext cx="178766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Cloud-hosted</a:t>
              </a:r>
            </a:p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database</a:t>
              </a:r>
              <a:endParaRPr lang="en-US" sz="2100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xmlns="" id="{19020445-C744-3E46-AC4C-48D09829DD8E}"/>
                </a:ext>
              </a:extLst>
            </p:cNvPr>
            <p:cNvSpPr/>
            <p:nvPr/>
          </p:nvSpPr>
          <p:spPr>
            <a:xfrm rot="5400000">
              <a:off x="7077604" y="3840660"/>
              <a:ext cx="969440" cy="33606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9701" y="3774276"/>
              <a:ext cx="99932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API</a:t>
              </a:r>
              <a:endParaRPr lang="en-US" sz="2100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23879" y="2601210"/>
              <a:ext cx="170431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Route </a:t>
              </a:r>
              <a:b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optimization</a:t>
              </a:r>
              <a:endParaRPr lang="en-US" sz="2100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xmlns="" id="{19020445-C744-3E46-AC4C-48D09829DD8E}"/>
                </a:ext>
              </a:extLst>
            </p:cNvPr>
            <p:cNvSpPr/>
            <p:nvPr/>
          </p:nvSpPr>
          <p:spPr>
            <a:xfrm rot="16200000">
              <a:off x="6288117" y="3824235"/>
              <a:ext cx="969440" cy="33606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432004" y="5251624"/>
              <a:ext cx="17252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Frontend </a:t>
              </a:r>
            </a:p>
            <a:p>
              <a:pPr algn="ctr"/>
              <a:r>
                <a:rPr lang="en-US" sz="2100" dirty="0" smtClean="0">
                  <a:latin typeface="Georgia" charset="0"/>
                  <a:ea typeface="Georgia" charset="0"/>
                  <a:cs typeface="Georgia" charset="0"/>
                </a:rPr>
                <a:t>UI</a:t>
              </a:r>
              <a:endParaRPr lang="en-US" sz="2100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xmlns="" id="{19020445-C744-3E46-AC4C-48D09829DD8E}"/>
                </a:ext>
              </a:extLst>
            </p:cNvPr>
            <p:cNvSpPr/>
            <p:nvPr/>
          </p:nvSpPr>
          <p:spPr>
            <a:xfrm>
              <a:off x="8432004" y="1715472"/>
              <a:ext cx="623695" cy="33606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xmlns="" id="{19020445-C744-3E46-AC4C-48D09829DD8E}"/>
                </a:ext>
              </a:extLst>
            </p:cNvPr>
            <p:cNvSpPr/>
            <p:nvPr/>
          </p:nvSpPr>
          <p:spPr>
            <a:xfrm rot="18908248">
              <a:off x="3037726" y="3375424"/>
              <a:ext cx="2341333" cy="333698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pic>
          <p:nvPicPr>
            <p:cNvPr id="1028" name="Picture 4" descr="mage result for graph algorith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370" y="481711"/>
              <a:ext cx="2406959" cy="2145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07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1508626"/>
            <a:ext cx="3290047" cy="106918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How do we limit the size of our graph?</a:t>
            </a:r>
            <a:endParaRPr lang="en-US" sz="2600" dirty="0"/>
          </a:p>
        </p:txBody>
      </p:sp>
      <p:pic>
        <p:nvPicPr>
          <p:cNvPr id="2050" name="Picture 2" descr="https://upload.wikimedia.org/wikipedia/commons/thumb/6/6f/R-tree.svg/1920px-R-tre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1"/>
          <a:stretch/>
        </p:blipFill>
        <p:spPr bwMode="auto">
          <a:xfrm>
            <a:off x="8432098" y="1875042"/>
            <a:ext cx="3656892" cy="21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0FC0FD-37D2-9A4A-BE30-ED42294AAD0F}"/>
              </a:ext>
            </a:extLst>
          </p:cNvPr>
          <p:cNvSpPr/>
          <p:nvPr/>
        </p:nvSpPr>
        <p:spPr>
          <a:xfrm>
            <a:off x="6529917" y="2434801"/>
            <a:ext cx="19021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Georgia" charset="0"/>
                <a:ea typeface="Georgia" charset="0"/>
                <a:cs typeface="Georgia" charset="0"/>
              </a:rPr>
              <a:t>Solution:</a:t>
            </a:r>
            <a:r>
              <a:rPr lang="en-US" sz="2000" b="1" dirty="0" smtClean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sz="2000" b="1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sz="2000" dirty="0" smtClean="0">
                <a:latin typeface="Georgia" charset="0"/>
                <a:ea typeface="Georgia" charset="0"/>
                <a:cs typeface="Georgia" charset="0"/>
              </a:rPr>
              <a:t>R-Tree </a:t>
            </a:r>
            <a:r>
              <a:rPr lang="en-US" sz="2000" dirty="0" smtClean="0">
                <a:latin typeface="Georgia" charset="0"/>
                <a:ea typeface="Georgia" charset="0"/>
                <a:cs typeface="Georgia" charset="0"/>
              </a:rPr>
              <a:t>Spatial Indexes</a:t>
            </a:r>
            <a:endParaRPr lang="en-US" sz="20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052" name="Picture 4" descr="https://lh6.googleusercontent.com/hyDcyY0ZpSyedAAWvf9meQ1q-baw7McjFHNKaqLFZm9q1687UNrKIcR3BMxW0OkgLk6VerRZyM3nQM3nyyImZIBg8dDUoNuToXTsGVbtPaLhr5V8L_4W4kcwN3YGQVgbApZDNU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938" y="439476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90FC0FD-37D2-9A4A-BE30-ED42294AAD0F}"/>
              </a:ext>
            </a:extLst>
          </p:cNvPr>
          <p:cNvSpPr/>
          <p:nvPr/>
        </p:nvSpPr>
        <p:spPr>
          <a:xfrm>
            <a:off x="7467600" y="3979262"/>
            <a:ext cx="30420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smtClean="0">
                <a:latin typeface="Georgia" charset="0"/>
                <a:ea typeface="Georgia" charset="0"/>
                <a:cs typeface="Georgia" charset="0"/>
              </a:rPr>
              <a:t>Results</a:t>
            </a:r>
            <a:endParaRPr lang="en-US" sz="21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054" name="Picture 6" descr="https://lh5.googleusercontent.com/972z_NICLRUQwPW2LXcERIpwtH4R4l7caGSt1_fWyrBAWg2Q5yGa_FVpO5LeTpoTlws3hKlaBhEUA8ztOLAD6tH6YoPAQ70_HkqgNzi2avcy5ZegOoiFKF5cogePUx9VKn6TQ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94760"/>
            <a:ext cx="2743200" cy="17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1932" y="6223560"/>
            <a:ext cx="3116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0.3 seconds to find nearest node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6562" y="6223560"/>
            <a:ext cx="3005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Find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nearby nodes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in ~seconds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056" name="Picture 8" descr="mage result for massachusetts out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6" y="2577807"/>
            <a:ext cx="57626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5031" y="4861862"/>
            <a:ext cx="31200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Georgia" charset="0"/>
                <a:ea typeface="Georgia" charset="0"/>
                <a:cs typeface="Georgia" charset="0"/>
              </a:rPr>
              <a:t>Solution</a:t>
            </a:r>
          </a:p>
          <a:p>
            <a:r>
              <a:rPr lang="en-US" sz="2000" dirty="0" smtClean="0">
                <a:latin typeface="Georgia" charset="0"/>
                <a:ea typeface="Georgia" charset="0"/>
                <a:cs typeface="Georgia" charset="0"/>
              </a:rPr>
              <a:t>Limit the graph to a search radius depending on the user’s start and end coordinates</a:t>
            </a:r>
            <a:endParaRPr lang="en-US" sz="20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058" name="Picture 10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62" y="3180709"/>
            <a:ext cx="8046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ge result for map poin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83" y="34912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7194176" y="560169"/>
            <a:ext cx="3290047" cy="10691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smtClean="0"/>
              <a:t>How do we quickly get data from PostgreSQL?</a:t>
            </a:r>
            <a:endParaRPr lang="en-US" sz="2600" dirty="0"/>
          </a:p>
        </p:txBody>
      </p:sp>
      <p:sp>
        <p:nvSpPr>
          <p:cNvPr id="3" name="Oval 2"/>
          <p:cNvSpPr/>
          <p:nvPr/>
        </p:nvSpPr>
        <p:spPr>
          <a:xfrm>
            <a:off x="-4389120" y="-136144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Georgia</vt:lpstr>
      <vt:lpstr>Arial</vt:lpstr>
      <vt:lpstr>Office Theme</vt:lpstr>
      <vt:lpstr>PowerPoint Presentation</vt:lpstr>
      <vt:lpstr>How do we limit the size of our graph?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2018-12-10T17:12:56Z</dcterms:created>
  <dcterms:modified xsi:type="dcterms:W3CDTF">2018-12-10T17:43:55Z</dcterms:modified>
</cp:coreProperties>
</file>