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embeddedFontLst>
    <p:embeddedFont>
      <p:font typeface="맑은 고딕" panose="020B0503020000020004" pitchFamily="50" charset="-127"/>
      <p:regular r:id="rId5"/>
      <p:bold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CDEB4-45E8-47A6-BEA8-FDD907576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30AC7F-4F02-4411-864F-8BF2257CA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D5DCC-EBFD-4072-80C2-AD3C7500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91A0-CFE0-4D2F-8A4C-CE64765B83AB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08E29-EA44-4B3B-828C-1B46C429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B1BF2-FBCB-41FD-A2F1-0FE285DB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9357-CB06-4605-A67E-BB770C0B2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52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1A620-689C-4B29-A1A3-95EA7514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8A836E-2B74-49EC-9A51-B6BE76968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00399-12F3-40C6-B0EB-D47B8897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91A0-CFE0-4D2F-8A4C-CE64765B83AB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8A7C50-C8DE-407C-9E72-30AF66E3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9E3F3-6D87-433E-8EB9-4C4569FD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9357-CB06-4605-A67E-BB770C0B2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71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3BDFA-8D26-4B7A-8D23-EB7175EE7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10405A-2E26-4970-A2C6-BCE491809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82249-B583-4224-8D31-8F8A493C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91A0-CFE0-4D2F-8A4C-CE64765B83AB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F0C53-68C8-4054-9634-C509856C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3C66E4-10B4-4AE7-9F37-9F14980B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9357-CB06-4605-A67E-BB770C0B2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45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3E93C-6DD3-44B6-B8AE-009AFE08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ECF50-0976-44D4-A100-37A78E523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4C5F9-157E-4D02-BDFA-7952A249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91A0-CFE0-4D2F-8A4C-CE64765B83AB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692ED-6537-4CA1-8A97-F0002396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E8204-02BA-428F-82C9-A0AF92D8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9357-CB06-4605-A67E-BB770C0B2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60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4B9FD-5F24-4202-A504-A3BAFF35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44498-B066-4D5C-BAA7-0033F6503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B99F3-4096-4DBD-B467-507E1F08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91A0-CFE0-4D2F-8A4C-CE64765B83AB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C53B69-EB74-4F14-A6D0-D4107A89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9433F-E554-4F98-A6FC-DBEEEB13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9357-CB06-4605-A67E-BB770C0B2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09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0A8EB-492A-41C7-82AB-11488559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AC3FD-9A69-4FBD-9D6E-D263E625C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6495D0-7691-4CA9-B703-24289CEB2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B94BB9-8A98-45F1-B49E-56FAEA68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91A0-CFE0-4D2F-8A4C-CE64765B83AB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AF51ED-0582-4F47-BAD5-B4E1D74E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BF4F45-4624-415B-ABC6-CF3F38E9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9357-CB06-4605-A67E-BB770C0B2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18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0A3A9-A461-484F-B476-728CC850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7AF239-5677-4FB0-90AF-3A586720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7A2C4D-1344-41A4-AC73-8C411005F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A42E6C-031B-44BC-8AE3-79DF525F2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B98A9F-C34F-4E8A-85AE-26EC25B13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74BA6-D1D0-489F-A9F3-6FD980E8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91A0-CFE0-4D2F-8A4C-CE64765B83AB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F39C64-A99E-40F6-889F-88E39C54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7FD028-863D-4415-8062-67359BAF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9357-CB06-4605-A67E-BB770C0B2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76A96-40B0-4647-9591-E7B62348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945725-FF8D-4592-8B00-051E8AD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91A0-CFE0-4D2F-8A4C-CE64765B83AB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E7046A-571C-44E6-8195-932BC42F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4DB7D5-D36D-4095-8011-916DE867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9357-CB06-4605-A67E-BB770C0B2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8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74EB1F-E677-440E-A527-83C81FDB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91A0-CFE0-4D2F-8A4C-CE64765B83AB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0344F3-0896-4353-9ABE-4D54B84B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8AF17B-AAFB-4584-9D6E-D7A973E6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9357-CB06-4605-A67E-BB770C0B2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28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13C7-A48F-4F77-A2FC-6FC2F2C4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BF595-5D23-4D33-81EB-DCF3F79B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DB4EE-D87B-4CB9-8831-77C6BD736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2A061-3C71-4FF0-ACD3-292D416C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91A0-CFE0-4D2F-8A4C-CE64765B83AB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DBB5BD-163F-4EDE-A5F7-2783799A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F4AC74-68E2-4F55-AA0D-7CFDF01F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9357-CB06-4605-A67E-BB770C0B2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09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9EA3-1507-4B86-8431-2EAA2B45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419B85-3EC4-43E5-8CE7-C82C0BCD1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E2EA9-8893-4909-858C-F5CCFCF6D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3D003B-18F4-4E5B-BFE9-F73182B0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91A0-CFE0-4D2F-8A4C-CE64765B83AB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9C7718-F90B-494A-BDE8-D3237E81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A5EA8-968E-4B85-8990-EC43B5A3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E9357-CB06-4605-A67E-BB770C0B2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4B46F3-C03B-4F51-8527-A7F0E648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9EDB33-ADA3-484C-A836-BBC08EFEA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C394D-1C5A-4FF1-B3A1-EACEA810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E91A0-CFE0-4D2F-8A4C-CE64765B83AB}" type="datetimeFigureOut">
              <a:rPr lang="ko-KR" altLang="en-US" smtClean="0"/>
              <a:t>2021-08-01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1E31E-4FBC-4B14-A251-20AE9F839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AA7C1-4B38-4737-B568-120B18106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9357-CB06-4605-A67E-BB770C0B2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97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F62F694-BF83-456F-874C-CB81E9B8D0DF}"/>
              </a:ext>
            </a:extLst>
          </p:cNvPr>
          <p:cNvCxnSpPr/>
          <p:nvPr/>
        </p:nvCxnSpPr>
        <p:spPr>
          <a:xfrm>
            <a:off x="2070848" y="1819836"/>
            <a:ext cx="0" cy="981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C36649B-7F07-40C3-BB0E-18AECB54A15F}"/>
              </a:ext>
            </a:extLst>
          </p:cNvPr>
          <p:cNvCxnSpPr>
            <a:cxnSpLocks/>
          </p:cNvCxnSpPr>
          <p:nvPr/>
        </p:nvCxnSpPr>
        <p:spPr>
          <a:xfrm rot="5400000">
            <a:off x="2868707" y="995084"/>
            <a:ext cx="0" cy="981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F985F6-5AE5-4BD2-9E67-70022D0E6FDC}"/>
              </a:ext>
            </a:extLst>
          </p:cNvPr>
          <p:cNvSpPr txBox="1"/>
          <p:nvPr/>
        </p:nvSpPr>
        <p:spPr>
          <a:xfrm>
            <a:off x="2440544" y="104887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axis=1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8E373-0F8F-4C82-9E2E-8F459CFCC735}"/>
              </a:ext>
            </a:extLst>
          </p:cNvPr>
          <p:cNvSpPr txBox="1"/>
          <p:nvPr/>
        </p:nvSpPr>
        <p:spPr>
          <a:xfrm>
            <a:off x="1214523" y="212598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axis=0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54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0E6D7DF-EDDA-4773-9BCC-26BF657FF2C4}"/>
              </a:ext>
            </a:extLst>
          </p:cNvPr>
          <p:cNvGrpSpPr/>
          <p:nvPr/>
        </p:nvGrpSpPr>
        <p:grpSpPr>
          <a:xfrm rot="16200000">
            <a:off x="731747" y="1428567"/>
            <a:ext cx="1440000" cy="1440000"/>
            <a:chOff x="2282642" y="2371165"/>
            <a:chExt cx="1559859" cy="133125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A1093D-E1F5-46E4-89BC-23C6E0936A75}"/>
                </a:ext>
              </a:extLst>
            </p:cNvPr>
            <p:cNvSpPr/>
            <p:nvPr/>
          </p:nvSpPr>
          <p:spPr>
            <a:xfrm>
              <a:off x="2282642" y="2371165"/>
              <a:ext cx="322728" cy="133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EC2B857-181F-4ECB-8C18-E025316F4E5C}"/>
                </a:ext>
              </a:extLst>
            </p:cNvPr>
            <p:cNvSpPr/>
            <p:nvPr/>
          </p:nvSpPr>
          <p:spPr>
            <a:xfrm>
              <a:off x="2695019" y="2371165"/>
              <a:ext cx="322728" cy="133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C870F14-569D-4452-AC4C-D589124A178F}"/>
                </a:ext>
              </a:extLst>
            </p:cNvPr>
            <p:cNvSpPr/>
            <p:nvPr/>
          </p:nvSpPr>
          <p:spPr>
            <a:xfrm>
              <a:off x="3107396" y="2371165"/>
              <a:ext cx="322728" cy="133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D51FD09-6867-4C57-BEE3-D619ECEC7B8A}"/>
                </a:ext>
              </a:extLst>
            </p:cNvPr>
            <p:cNvSpPr/>
            <p:nvPr/>
          </p:nvSpPr>
          <p:spPr>
            <a:xfrm>
              <a:off x="3519773" y="2371165"/>
              <a:ext cx="322728" cy="133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F95D026-3180-4F7A-B8A6-581335F623FE}"/>
              </a:ext>
            </a:extLst>
          </p:cNvPr>
          <p:cNvSpPr txBox="1"/>
          <p:nvPr/>
        </p:nvSpPr>
        <p:spPr>
          <a:xfrm>
            <a:off x="618565" y="580322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/>
              <a:t>axis=0 </a:t>
            </a:r>
            <a:r>
              <a:rPr lang="ko-KR" altLang="en-US" strike="sngStrike" dirty="0"/>
              <a:t>방향으로 </a:t>
            </a:r>
            <a:r>
              <a:rPr lang="ko-KR" altLang="en-US" strike="sngStrike" dirty="0" err="1"/>
              <a:t>브로드캐스팅</a:t>
            </a:r>
            <a:r>
              <a:rPr lang="ko-KR" altLang="en-US" strike="sngStrike" dirty="0"/>
              <a:t> </a:t>
            </a:r>
            <a:r>
              <a:rPr lang="en-US" altLang="ko-KR" strike="sngStrike" dirty="0"/>
              <a:t>=&gt; axis 0 </a:t>
            </a:r>
            <a:r>
              <a:rPr lang="ko-KR" altLang="en-US" strike="sngStrike" dirty="0"/>
              <a:t>방향으로 반복</a:t>
            </a:r>
            <a:endParaRPr lang="en-US" altLang="ko-KR" strike="sngStrike" dirty="0"/>
          </a:p>
          <a:p>
            <a:r>
              <a:rPr lang="en-US" altLang="ko-KR" dirty="0"/>
              <a:t>axis 1 </a:t>
            </a:r>
            <a:r>
              <a:rPr lang="ko-KR" altLang="en-US" dirty="0"/>
              <a:t>방향으로 연산 진행</a:t>
            </a:r>
            <a:r>
              <a:rPr lang="en-US" altLang="ko-KR" dirty="0"/>
              <a:t>, </a:t>
            </a:r>
            <a:r>
              <a:rPr lang="ko-KR" altLang="en-US" dirty="0"/>
              <a:t>나머지 축 방향으로 반복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AEE57D-372B-4A03-BAFE-5BCD1244FE41}"/>
              </a:ext>
            </a:extLst>
          </p:cNvPr>
          <p:cNvGrpSpPr/>
          <p:nvPr/>
        </p:nvGrpSpPr>
        <p:grpSpPr>
          <a:xfrm>
            <a:off x="731747" y="4022070"/>
            <a:ext cx="1440000" cy="1440000"/>
            <a:chOff x="2282642" y="2371165"/>
            <a:chExt cx="1559859" cy="133125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B4A41EA-41D5-41AD-AA8C-5C09AC16C2F4}"/>
                </a:ext>
              </a:extLst>
            </p:cNvPr>
            <p:cNvSpPr/>
            <p:nvPr/>
          </p:nvSpPr>
          <p:spPr>
            <a:xfrm>
              <a:off x="2282642" y="2371165"/>
              <a:ext cx="322728" cy="133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D73756E-3DC5-4326-9A32-6F549B6C85E5}"/>
                </a:ext>
              </a:extLst>
            </p:cNvPr>
            <p:cNvSpPr/>
            <p:nvPr/>
          </p:nvSpPr>
          <p:spPr>
            <a:xfrm>
              <a:off x="2695019" y="2371165"/>
              <a:ext cx="322728" cy="133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4096292-F233-4F5B-92BC-4462E2ADFF75}"/>
                </a:ext>
              </a:extLst>
            </p:cNvPr>
            <p:cNvSpPr/>
            <p:nvPr/>
          </p:nvSpPr>
          <p:spPr>
            <a:xfrm>
              <a:off x="3107396" y="2371165"/>
              <a:ext cx="322728" cy="133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7711F4-D569-4B55-8282-F18EB927D968}"/>
                </a:ext>
              </a:extLst>
            </p:cNvPr>
            <p:cNvSpPr/>
            <p:nvPr/>
          </p:nvSpPr>
          <p:spPr>
            <a:xfrm>
              <a:off x="3519773" y="2371165"/>
              <a:ext cx="322728" cy="133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DC132E-7497-458D-8931-8E5C292B3218}"/>
              </a:ext>
            </a:extLst>
          </p:cNvPr>
          <p:cNvSpPr txBox="1"/>
          <p:nvPr/>
        </p:nvSpPr>
        <p:spPr>
          <a:xfrm>
            <a:off x="618565" y="3429000"/>
            <a:ext cx="287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numpy.sum</a:t>
            </a:r>
            <a:r>
              <a:rPr lang="en-US" altLang="ko-KR" dirty="0"/>
              <a:t>(arr2d, axis=0)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4AC965-F3FB-4A66-BA0A-E3E28053385D}"/>
              </a:ext>
            </a:extLst>
          </p:cNvPr>
          <p:cNvGrpSpPr/>
          <p:nvPr/>
        </p:nvGrpSpPr>
        <p:grpSpPr>
          <a:xfrm>
            <a:off x="3896288" y="4022070"/>
            <a:ext cx="1440000" cy="1440000"/>
            <a:chOff x="2282642" y="2371165"/>
            <a:chExt cx="1559859" cy="133125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DF654EF-358D-45AE-8558-D6853FA7A73B}"/>
                </a:ext>
              </a:extLst>
            </p:cNvPr>
            <p:cNvSpPr/>
            <p:nvPr/>
          </p:nvSpPr>
          <p:spPr>
            <a:xfrm>
              <a:off x="2282642" y="2371165"/>
              <a:ext cx="322728" cy="133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263DFA8-0DE9-484B-A0E4-8A604DA05CE3}"/>
                </a:ext>
              </a:extLst>
            </p:cNvPr>
            <p:cNvSpPr/>
            <p:nvPr/>
          </p:nvSpPr>
          <p:spPr>
            <a:xfrm>
              <a:off x="2695019" y="2371165"/>
              <a:ext cx="322728" cy="133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76F8C5F-077B-4B81-A2BA-6DAE0C18C112}"/>
                </a:ext>
              </a:extLst>
            </p:cNvPr>
            <p:cNvSpPr/>
            <p:nvPr/>
          </p:nvSpPr>
          <p:spPr>
            <a:xfrm>
              <a:off x="3107396" y="2371165"/>
              <a:ext cx="322728" cy="133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4F8141A-0CC9-4275-8397-BB0D5E88E45A}"/>
                </a:ext>
              </a:extLst>
            </p:cNvPr>
            <p:cNvSpPr/>
            <p:nvPr/>
          </p:nvSpPr>
          <p:spPr>
            <a:xfrm>
              <a:off x="3519773" y="2371165"/>
              <a:ext cx="322728" cy="133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516011B-867E-4CD1-B91E-0CF4A8CC86A7}"/>
              </a:ext>
            </a:extLst>
          </p:cNvPr>
          <p:cNvSpPr txBox="1"/>
          <p:nvPr/>
        </p:nvSpPr>
        <p:spPr>
          <a:xfrm>
            <a:off x="3783106" y="3429000"/>
            <a:ext cx="168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df.sum</a:t>
            </a:r>
            <a:r>
              <a:rPr lang="en-US" altLang="ko-KR" dirty="0"/>
              <a:t>(axis=0)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9F9DBAF-A6E6-4500-903B-A84D6352EEEB}"/>
              </a:ext>
            </a:extLst>
          </p:cNvPr>
          <p:cNvGrpSpPr/>
          <p:nvPr/>
        </p:nvGrpSpPr>
        <p:grpSpPr>
          <a:xfrm rot="16200000">
            <a:off x="6578707" y="4030057"/>
            <a:ext cx="1440000" cy="1440000"/>
            <a:chOff x="2282642" y="2371165"/>
            <a:chExt cx="1559859" cy="133125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788C12B-70C6-4B0D-BE1A-3D6F30D37B8D}"/>
                </a:ext>
              </a:extLst>
            </p:cNvPr>
            <p:cNvSpPr/>
            <p:nvPr/>
          </p:nvSpPr>
          <p:spPr>
            <a:xfrm>
              <a:off x="2282642" y="2371165"/>
              <a:ext cx="322728" cy="133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886DB58-CC38-4FFC-9C33-B541141369F4}"/>
                </a:ext>
              </a:extLst>
            </p:cNvPr>
            <p:cNvSpPr/>
            <p:nvPr/>
          </p:nvSpPr>
          <p:spPr>
            <a:xfrm>
              <a:off x="2695019" y="2371165"/>
              <a:ext cx="322728" cy="133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C2FE5FA-DA54-4447-A565-04644A629768}"/>
                </a:ext>
              </a:extLst>
            </p:cNvPr>
            <p:cNvSpPr/>
            <p:nvPr/>
          </p:nvSpPr>
          <p:spPr>
            <a:xfrm>
              <a:off x="3107396" y="2371165"/>
              <a:ext cx="322728" cy="133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67AF107-C79E-4B01-84CB-6994DFABF334}"/>
                </a:ext>
              </a:extLst>
            </p:cNvPr>
            <p:cNvSpPr/>
            <p:nvPr/>
          </p:nvSpPr>
          <p:spPr>
            <a:xfrm>
              <a:off x="3519773" y="2371165"/>
              <a:ext cx="322728" cy="133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75AB9D5-2C74-43E0-A7FC-27AB20349C39}"/>
              </a:ext>
            </a:extLst>
          </p:cNvPr>
          <p:cNvSpPr txBox="1"/>
          <p:nvPr/>
        </p:nvSpPr>
        <p:spPr>
          <a:xfrm>
            <a:off x="6449634" y="3429000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df.add</a:t>
            </a:r>
            <a:r>
              <a:rPr lang="en-US" altLang="ko-KR" dirty="0"/>
              <a:t>(series, axis=1)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2EDE380-7EBC-43B2-811F-4B9AD44F528E}"/>
              </a:ext>
            </a:extLst>
          </p:cNvPr>
          <p:cNvGrpSpPr/>
          <p:nvPr/>
        </p:nvGrpSpPr>
        <p:grpSpPr>
          <a:xfrm>
            <a:off x="9533011" y="4022070"/>
            <a:ext cx="1440000" cy="1440000"/>
            <a:chOff x="2282642" y="2371165"/>
            <a:chExt cx="1559859" cy="133125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A86561E-1E2D-4960-8DDF-6E54452B5CBA}"/>
                </a:ext>
              </a:extLst>
            </p:cNvPr>
            <p:cNvSpPr/>
            <p:nvPr/>
          </p:nvSpPr>
          <p:spPr>
            <a:xfrm>
              <a:off x="2282642" y="2371165"/>
              <a:ext cx="322728" cy="133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ACBF49A-589C-404F-8CE6-EA6337A589B0}"/>
                </a:ext>
              </a:extLst>
            </p:cNvPr>
            <p:cNvSpPr/>
            <p:nvPr/>
          </p:nvSpPr>
          <p:spPr>
            <a:xfrm>
              <a:off x="2695019" y="2371165"/>
              <a:ext cx="322728" cy="133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687FC3A-7399-45E5-8A48-A2ED43C99A92}"/>
                </a:ext>
              </a:extLst>
            </p:cNvPr>
            <p:cNvSpPr/>
            <p:nvPr/>
          </p:nvSpPr>
          <p:spPr>
            <a:xfrm>
              <a:off x="3107396" y="2371165"/>
              <a:ext cx="322728" cy="133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F7918FD-22D3-4C32-AF1C-E016F08643F2}"/>
                </a:ext>
              </a:extLst>
            </p:cNvPr>
            <p:cNvSpPr/>
            <p:nvPr/>
          </p:nvSpPr>
          <p:spPr>
            <a:xfrm>
              <a:off x="3519773" y="2371165"/>
              <a:ext cx="322728" cy="1331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AD50BF3-1514-4D23-83FE-EDB1F7196DA4}"/>
              </a:ext>
            </a:extLst>
          </p:cNvPr>
          <p:cNvSpPr txBox="1"/>
          <p:nvPr/>
        </p:nvSpPr>
        <p:spPr>
          <a:xfrm>
            <a:off x="9419829" y="3429000"/>
            <a:ext cx="2464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df.apply</a:t>
            </a:r>
            <a:r>
              <a:rPr lang="en-US" altLang="ko-KR" dirty="0"/>
              <a:t>(</a:t>
            </a:r>
            <a:r>
              <a:rPr lang="en-US" altLang="ko-KR" dirty="0" err="1"/>
              <a:t>func</a:t>
            </a:r>
            <a:r>
              <a:rPr lang="en-US" altLang="ko-KR" dirty="0"/>
              <a:t>, axis=0)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317F3E-1A5D-4986-B5C4-0DDE75704807}"/>
              </a:ext>
            </a:extLst>
          </p:cNvPr>
          <p:cNvSpPr txBox="1"/>
          <p:nvPr/>
        </p:nvSpPr>
        <p:spPr>
          <a:xfrm>
            <a:off x="618565" y="6022503"/>
            <a:ext cx="573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axis</a:t>
            </a:r>
            <a:r>
              <a:rPr lang="ko-KR" altLang="en-US" dirty="0"/>
              <a:t> 방향의 </a:t>
            </a:r>
            <a:r>
              <a:rPr lang="en-US" altLang="ko-KR" dirty="0"/>
              <a:t>Series</a:t>
            </a:r>
            <a:r>
              <a:rPr lang="ko-KR" altLang="en-US" dirty="0"/>
              <a:t>를 </a:t>
            </a:r>
            <a:r>
              <a:rPr lang="en-US" altLang="ko-KR" dirty="0"/>
              <a:t>(</a:t>
            </a:r>
            <a:r>
              <a:rPr lang="ko-KR" altLang="en-US" dirty="0"/>
              <a:t>연산</a:t>
            </a:r>
            <a:r>
              <a:rPr lang="en-US" altLang="ko-KR" dirty="0"/>
              <a:t>)</a:t>
            </a:r>
            <a:r>
              <a:rPr lang="ko-KR" altLang="en-US" dirty="0"/>
              <a:t>함수의 매개변수로 전달</a:t>
            </a:r>
            <a:endParaRPr lang="en-US" altLang="ko-K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3B41FC-8A97-4CFD-9CF2-B49835CF37FD}"/>
              </a:ext>
            </a:extLst>
          </p:cNvPr>
          <p:cNvSpPr txBox="1"/>
          <p:nvPr/>
        </p:nvSpPr>
        <p:spPr>
          <a:xfrm>
            <a:off x="3310141" y="1422290"/>
            <a:ext cx="7977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axis	[0] [1] [2]</a:t>
            </a:r>
          </a:p>
          <a:p>
            <a:r>
              <a:rPr lang="en-US" altLang="ko-KR" dirty="0"/>
              <a:t>shape1	2 * 3 * 4</a:t>
            </a:r>
          </a:p>
          <a:p>
            <a:r>
              <a:rPr lang="en-US" altLang="ko-KR" dirty="0"/>
              <a:t>shape2 	          4</a:t>
            </a:r>
          </a:p>
          <a:p>
            <a:r>
              <a:rPr lang="en-US" altLang="ko-KR" dirty="0"/>
              <a:t>----------</a:t>
            </a:r>
          </a:p>
          <a:p>
            <a:r>
              <a:rPr lang="en-US" altLang="ko-KR" dirty="0"/>
              <a:t>=&gt; </a:t>
            </a:r>
            <a:r>
              <a:rPr lang="ko-KR" altLang="en-US" dirty="0" err="1"/>
              <a:t>브로드캐스팅</a:t>
            </a:r>
            <a:r>
              <a:rPr lang="ko-KR" altLang="en-US" dirty="0"/>
              <a:t> 가능</a:t>
            </a:r>
            <a:r>
              <a:rPr lang="en-US" altLang="ko-KR" dirty="0"/>
              <a:t>. axis 2</a:t>
            </a:r>
            <a:r>
              <a:rPr lang="ko-KR" altLang="en-US" dirty="0"/>
              <a:t>마다 연산 진행하고</a:t>
            </a:r>
            <a:r>
              <a:rPr lang="en-US" altLang="ko-KR" dirty="0"/>
              <a:t> axis</a:t>
            </a:r>
            <a:r>
              <a:rPr lang="ko-KR" altLang="en-US" dirty="0"/>
              <a:t> </a:t>
            </a:r>
            <a:r>
              <a:rPr lang="en-US" altLang="ko-KR" dirty="0"/>
              <a:t>0, 1 </a:t>
            </a:r>
            <a:r>
              <a:rPr lang="ko-KR" altLang="en-US" dirty="0"/>
              <a:t>방향으로 반복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9E9832-1513-4EB8-802A-5ABDB5E11C17}"/>
              </a:ext>
            </a:extLst>
          </p:cNvPr>
          <p:cNvSpPr txBox="1"/>
          <p:nvPr/>
        </p:nvSpPr>
        <p:spPr>
          <a:xfrm>
            <a:off x="618565" y="136451"/>
            <a:ext cx="387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axis: {0 or ‘index’, 1 or ‘columns’}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873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12147-9FD0-4655-AEC8-2E9CA53B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drop</a:t>
            </a:r>
            <a:r>
              <a:rPr lang="ko-KR" altLang="en-US" dirty="0"/>
              <a:t>의 </a:t>
            </a:r>
            <a:r>
              <a:rPr lang="en-US" altLang="ko-KR" dirty="0"/>
              <a:t>axis </a:t>
            </a:r>
            <a:r>
              <a:rPr lang="ko-KR" altLang="en-US" dirty="0"/>
              <a:t>방향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F47B8-1476-44FE-A90A-7FCAE2D9B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drop</a:t>
            </a:r>
            <a:r>
              <a:rPr lang="ko-KR" altLang="en-US" dirty="0"/>
              <a:t>은 </a:t>
            </a:r>
            <a:r>
              <a:rPr lang="en-US" altLang="ko-KR" dirty="0"/>
              <a:t>loc, </a:t>
            </a:r>
            <a:r>
              <a:rPr lang="en-US" altLang="ko-KR" dirty="0" err="1"/>
              <a:t>iloc</a:t>
            </a:r>
            <a:r>
              <a:rPr lang="ko-KR" altLang="en-US" dirty="0"/>
              <a:t>처럼 </a:t>
            </a:r>
            <a:r>
              <a:rPr lang="en-US" altLang="ko-KR" dirty="0" err="1"/>
              <a:t>numpy</a:t>
            </a:r>
            <a:r>
              <a:rPr lang="ko-KR" altLang="en-US" dirty="0"/>
              <a:t>의 인덱싱으로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axis=0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한 열에서 특정 값 제외하고</a:t>
            </a:r>
            <a:r>
              <a:rPr lang="en-US" altLang="ko-KR" dirty="0"/>
              <a:t> </a:t>
            </a:r>
            <a:r>
              <a:rPr lang="ko-KR" altLang="en-US" dirty="0"/>
              <a:t>행방향으로 반복한다고 설명도 가능하긴 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61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Symbol</vt:lpstr>
      <vt:lpstr>Arial</vt:lpstr>
      <vt:lpstr>Office 테마</vt:lpstr>
      <vt:lpstr>PowerPoint 프레젠테이션</vt:lpstr>
      <vt:lpstr>PowerPoint 프레젠테이션</vt:lpstr>
      <vt:lpstr>drop의 axis 방향 이해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임정섭[ 학부재학 / 산업경영공학부 ]</dc:creator>
  <cp:lastModifiedBy>임정섭[ 학부재학 / 산업경영공학부 ]</cp:lastModifiedBy>
  <cp:revision>3</cp:revision>
  <dcterms:created xsi:type="dcterms:W3CDTF">2021-08-01T07:10:35Z</dcterms:created>
  <dcterms:modified xsi:type="dcterms:W3CDTF">2021-08-01T07:12:15Z</dcterms:modified>
</cp:coreProperties>
</file>