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09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Asignacion</a:t>
            </a:r>
            <a:r>
              <a:rPr lang="en-US" dirty="0"/>
              <a:t> 2led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Josue </a:t>
            </a:r>
            <a:r>
              <a:rPr lang="en-US" dirty="0" err="1"/>
              <a:t>SErrano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CEEC0-1FBB-406F-AAE1-7A59CF03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228725"/>
            <a:ext cx="81248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914E9-78CB-45AC-A931-54AE21FF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66" y="910936"/>
            <a:ext cx="102298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{007679A5-2D09-4834-A7E7-9E307F70E47A}tf11437505</Template>
  <TotalTime>0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Georgia Pro Cond Light</vt:lpstr>
      <vt:lpstr>Speak Pro</vt:lpstr>
      <vt:lpstr>RetrospectVTI</vt:lpstr>
      <vt:lpstr>Asignacion 2led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2020-07-07T06:38:26Z</dcterms:created>
  <dcterms:modified xsi:type="dcterms:W3CDTF">2020-07-07T06:43:09Z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