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ADC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Josue serrano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4E2DA0-9D46-4387-B6A0-312A3415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714375"/>
            <a:ext cx="114966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1EE41-81C9-426D-8ED4-DC4CB7E9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947737"/>
            <a:ext cx="10715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3F85C-9554-488D-8804-2178AEC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90575"/>
            <a:ext cx="11487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4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{007679A5-2D09-4834-A7E7-9E307F70E47A}tf11437505</Template>
  <TotalTime>0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ADC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2020-07-07T07:18:07Z</dcterms:created>
  <dcterms:modified xsi:type="dcterms:W3CDTF">2020-07-07T07:20:25Z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