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BF1C712D-92A9-433D-98C9-910E6D05BAA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2/5/22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ABECAB60-D1E5-454B-87F9-6EAADA404A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LibreOffice/7.2.5.2$Linux_X86_64 LibreOffice_project/20$Build-2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Nilton Junior</dc:creator>
  <dc:description/>
  <dc:identifier>DAEiIYw60SE</dc:identifier>
  <dc:language>pt-BR</dc:language>
  <cp:lastModifiedBy/>
  <dcterms:modified xsi:type="dcterms:W3CDTF">2022-02-05T10:24:40Z</dcterms:modified>
  <cp:revision>2</cp:revision>
  <dc:subject/>
  <dc:title>UbyUs_Apresentacao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10</vt:i4>
  </property>
</Properties>
</file>