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0A66B-8C8F-4CBC-8F55-66494462CA58}" v="1" dt="2021-06-23T12:42:32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ton Junior" userId="e89678b8f1263047" providerId="LiveId" clId="{8790A66B-8C8F-4CBC-8F55-66494462CA58}"/>
    <pc:docChg chg="custSel modSld">
      <pc:chgData name="Nilton Junior" userId="e89678b8f1263047" providerId="LiveId" clId="{8790A66B-8C8F-4CBC-8F55-66494462CA58}" dt="2021-06-23T12:42:37.489" v="7" actId="478"/>
      <pc:docMkLst>
        <pc:docMk/>
      </pc:docMkLst>
      <pc:sldChg chg="addSp delSp modSp mod">
        <pc:chgData name="Nilton Junior" userId="e89678b8f1263047" providerId="LiveId" clId="{8790A66B-8C8F-4CBC-8F55-66494462CA58}" dt="2021-06-23T12:42:37.489" v="7" actId="478"/>
        <pc:sldMkLst>
          <pc:docMk/>
          <pc:sldMk cId="0" sldId="256"/>
        </pc:sldMkLst>
        <pc:picChg chg="add del mod modCrop">
          <ac:chgData name="Nilton Junior" userId="e89678b8f1263047" providerId="LiveId" clId="{8790A66B-8C8F-4CBC-8F55-66494462CA58}" dt="2021-06-23T12:42:37.489" v="7" actId="478"/>
          <ac:picMkLst>
            <pc:docMk/>
            <pc:sldMk cId="0" sldId="256"/>
            <ac:picMk id="3" creationId="{50C3536A-6904-44AA-845B-1201F364C0F7}"/>
          </ac:picMkLst>
        </pc:picChg>
        <pc:picChg chg="add del mod">
          <ac:chgData name="Nilton Junior" userId="e89678b8f1263047" providerId="LiveId" clId="{8790A66B-8C8F-4CBC-8F55-66494462CA58}" dt="2021-06-23T12:42:35.607" v="6" actId="478"/>
          <ac:picMkLst>
            <pc:docMk/>
            <pc:sldMk cId="0" sldId="256"/>
            <ac:picMk id="4" creationId="{9C3DC9D7-D6A3-425E-B5D9-E82A384380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77" r="27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6" r="29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Personalizar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UbyUs_Apresentacao</dc:title>
  <dc:creator>Nilton Junior</dc:creator>
  <cp:lastModifiedBy>Nilton Junior</cp:lastModifiedBy>
  <cp:revision>1</cp:revision>
  <dcterms:created xsi:type="dcterms:W3CDTF">2006-08-16T00:00:00Z</dcterms:created>
  <dcterms:modified xsi:type="dcterms:W3CDTF">2021-06-23T12:42:43Z</dcterms:modified>
  <dc:identifier>DAEiIYw60SE</dc:identifier>
</cp:coreProperties>
</file>