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BF7382-4E39-4793-B386-A8C4BCF103B2}" v="41" dt="2021-09-09T14:26:37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ton Junior" userId="e89678b8f1263047" providerId="LiveId" clId="{06836A32-E6B6-4A43-A878-F74175B3D9BC}"/>
    <pc:docChg chg="undo custSel modSld">
      <pc:chgData name="Nilton Junior" userId="e89678b8f1263047" providerId="LiveId" clId="{06836A32-E6B6-4A43-A878-F74175B3D9BC}" dt="2021-06-25T10:56:32.751" v="65"/>
      <pc:docMkLst>
        <pc:docMk/>
      </pc:docMkLst>
      <pc:sldChg chg="modSp mod">
        <pc:chgData name="Nilton Junior" userId="e89678b8f1263047" providerId="LiveId" clId="{06836A32-E6B6-4A43-A878-F74175B3D9BC}" dt="2021-06-25T01:14:33.923" v="53" actId="732"/>
        <pc:sldMkLst>
          <pc:docMk/>
          <pc:sldMk cId="0" sldId="257"/>
        </pc:sldMkLst>
        <pc:picChg chg="mod modCrop">
          <ac:chgData name="Nilton Junior" userId="e89678b8f1263047" providerId="LiveId" clId="{06836A32-E6B6-4A43-A878-F74175B3D9BC}" dt="2021-06-25T01:14:33.923" v="53" actId="732"/>
          <ac:picMkLst>
            <pc:docMk/>
            <pc:sldMk cId="0" sldId="257"/>
            <ac:picMk id="6" creationId="{DBE709F3-4D4C-419B-8A3C-7683BEE9FFCA}"/>
          </ac:picMkLst>
        </pc:picChg>
      </pc:sldChg>
      <pc:sldChg chg="modTransition modAnim">
        <pc:chgData name="Nilton Junior" userId="e89678b8f1263047" providerId="LiveId" clId="{06836A32-E6B6-4A43-A878-F74175B3D9BC}" dt="2021-06-25T01:06:54.341" v="18"/>
        <pc:sldMkLst>
          <pc:docMk/>
          <pc:sldMk cId="0" sldId="258"/>
        </pc:sldMkLst>
      </pc:sldChg>
      <pc:sldChg chg="modTransition modAnim">
        <pc:chgData name="Nilton Junior" userId="e89678b8f1263047" providerId="LiveId" clId="{06836A32-E6B6-4A43-A878-F74175B3D9BC}" dt="2021-06-25T01:08:14.243" v="27"/>
        <pc:sldMkLst>
          <pc:docMk/>
          <pc:sldMk cId="0" sldId="260"/>
        </pc:sldMkLst>
      </pc:sldChg>
      <pc:sldChg chg="modTransition modAnim">
        <pc:chgData name="Nilton Junior" userId="e89678b8f1263047" providerId="LiveId" clId="{06836A32-E6B6-4A43-A878-F74175B3D9BC}" dt="2021-06-25T01:08:59.864" v="32"/>
        <pc:sldMkLst>
          <pc:docMk/>
          <pc:sldMk cId="0" sldId="261"/>
        </pc:sldMkLst>
      </pc:sldChg>
      <pc:sldChg chg="modSp mod modTransition modAnim">
        <pc:chgData name="Nilton Junior" userId="e89678b8f1263047" providerId="LiveId" clId="{06836A32-E6B6-4A43-A878-F74175B3D9BC}" dt="2021-06-25T01:10:48.659" v="40"/>
        <pc:sldMkLst>
          <pc:docMk/>
          <pc:sldMk cId="0" sldId="262"/>
        </pc:sldMkLst>
        <pc:picChg chg="mod">
          <ac:chgData name="Nilton Junior" userId="e89678b8f1263047" providerId="LiveId" clId="{06836A32-E6B6-4A43-A878-F74175B3D9BC}" dt="2021-06-25T01:09:39.471" v="34" actId="1076"/>
          <ac:picMkLst>
            <pc:docMk/>
            <pc:sldMk cId="0" sldId="262"/>
            <ac:picMk id="7" creationId="{13731007-0EFF-415C-AB80-F1FBF952F8D4}"/>
          </ac:picMkLst>
        </pc:picChg>
      </pc:sldChg>
      <pc:sldChg chg="modSp mod modTransition modAnim">
        <pc:chgData name="Nilton Junior" userId="e89678b8f1263047" providerId="LiveId" clId="{06836A32-E6B6-4A43-A878-F74175B3D9BC}" dt="2021-06-25T01:16:28.076" v="54"/>
        <pc:sldMkLst>
          <pc:docMk/>
          <pc:sldMk cId="0" sldId="263"/>
        </pc:sldMkLst>
        <pc:picChg chg="mod">
          <ac:chgData name="Nilton Junior" userId="e89678b8f1263047" providerId="LiveId" clId="{06836A32-E6B6-4A43-A878-F74175B3D9BC}" dt="2021-06-25T01:11:49.295" v="43" actId="1076"/>
          <ac:picMkLst>
            <pc:docMk/>
            <pc:sldMk cId="0" sldId="263"/>
            <ac:picMk id="13" creationId="{5230E33D-0DD4-441B-A8FE-F64C8CA81096}"/>
          </ac:picMkLst>
        </pc:picChg>
      </pc:sldChg>
      <pc:sldChg chg="modTransition modAnim">
        <pc:chgData name="Nilton Junior" userId="e89678b8f1263047" providerId="LiveId" clId="{06836A32-E6B6-4A43-A878-F74175B3D9BC}" dt="2021-06-25T10:56:32.751" v="65"/>
        <pc:sldMkLst>
          <pc:docMk/>
          <pc:sldMk cId="0" sldId="264"/>
        </pc:sldMkLst>
      </pc:sldChg>
      <pc:sldChg chg="modTransition">
        <pc:chgData name="Nilton Junior" userId="e89678b8f1263047" providerId="LiveId" clId="{06836A32-E6B6-4A43-A878-F74175B3D9BC}" dt="2021-06-25T01:17:55.643" v="60"/>
        <pc:sldMkLst>
          <pc:docMk/>
          <pc:sldMk cId="0" sldId="265"/>
        </pc:sldMkLst>
      </pc:sldChg>
    </pc:docChg>
  </pc:docChgLst>
  <pc:docChgLst>
    <pc:chgData name="Nilton Junior" userId="e89678b8f1263047" providerId="LiveId" clId="{8EBF7382-4E39-4793-B386-A8C4BCF103B2}"/>
    <pc:docChg chg="custSel modSld">
      <pc:chgData name="Nilton Junior" userId="e89678b8f1263047" providerId="LiveId" clId="{8EBF7382-4E39-4793-B386-A8C4BCF103B2}" dt="2021-09-09T14:28:45.353" v="41" actId="478"/>
      <pc:docMkLst>
        <pc:docMk/>
      </pc:docMkLst>
      <pc:sldChg chg="modTransition">
        <pc:chgData name="Nilton Junior" userId="e89678b8f1263047" providerId="LiveId" clId="{8EBF7382-4E39-4793-B386-A8C4BCF103B2}" dt="2021-09-09T14:20:41.416" v="3"/>
        <pc:sldMkLst>
          <pc:docMk/>
          <pc:sldMk cId="0" sldId="256"/>
        </pc:sldMkLst>
      </pc:sldChg>
      <pc:sldChg chg="modTransition modAnim">
        <pc:chgData name="Nilton Junior" userId="e89678b8f1263047" providerId="LiveId" clId="{8EBF7382-4E39-4793-B386-A8C4BCF103B2}" dt="2021-09-09T14:26:01.549" v="37"/>
        <pc:sldMkLst>
          <pc:docMk/>
          <pc:sldMk cId="0" sldId="257"/>
        </pc:sldMkLst>
      </pc:sldChg>
      <pc:sldChg chg="modTransition modAnim">
        <pc:chgData name="Nilton Junior" userId="e89678b8f1263047" providerId="LiveId" clId="{8EBF7382-4E39-4793-B386-A8C4BCF103B2}" dt="2021-09-09T14:24:50.363" v="31"/>
        <pc:sldMkLst>
          <pc:docMk/>
          <pc:sldMk cId="0" sldId="258"/>
        </pc:sldMkLst>
      </pc:sldChg>
      <pc:sldChg chg="modTransition">
        <pc:chgData name="Nilton Junior" userId="e89678b8f1263047" providerId="LiveId" clId="{8EBF7382-4E39-4793-B386-A8C4BCF103B2}" dt="2021-09-09T14:20:41.416" v="3"/>
        <pc:sldMkLst>
          <pc:docMk/>
          <pc:sldMk cId="0" sldId="259"/>
        </pc:sldMkLst>
      </pc:sldChg>
      <pc:sldChg chg="modTransition modAnim">
        <pc:chgData name="Nilton Junior" userId="e89678b8f1263047" providerId="LiveId" clId="{8EBF7382-4E39-4793-B386-A8C4BCF103B2}" dt="2021-09-09T14:26:37.539" v="40"/>
        <pc:sldMkLst>
          <pc:docMk/>
          <pc:sldMk cId="0" sldId="260"/>
        </pc:sldMkLst>
      </pc:sldChg>
      <pc:sldChg chg="modTransition">
        <pc:chgData name="Nilton Junior" userId="e89678b8f1263047" providerId="LiveId" clId="{8EBF7382-4E39-4793-B386-A8C4BCF103B2}" dt="2021-09-09T14:25:26.695" v="35"/>
        <pc:sldMkLst>
          <pc:docMk/>
          <pc:sldMk cId="0" sldId="261"/>
        </pc:sldMkLst>
      </pc:sldChg>
      <pc:sldChg chg="modTransition">
        <pc:chgData name="Nilton Junior" userId="e89678b8f1263047" providerId="LiveId" clId="{8EBF7382-4E39-4793-B386-A8C4BCF103B2}" dt="2021-09-09T14:25:26.695" v="35"/>
        <pc:sldMkLst>
          <pc:docMk/>
          <pc:sldMk cId="0" sldId="262"/>
        </pc:sldMkLst>
      </pc:sldChg>
      <pc:sldChg chg="modTransition">
        <pc:chgData name="Nilton Junior" userId="e89678b8f1263047" providerId="LiveId" clId="{8EBF7382-4E39-4793-B386-A8C4BCF103B2}" dt="2021-09-09T14:25:26.695" v="35"/>
        <pc:sldMkLst>
          <pc:docMk/>
          <pc:sldMk cId="0" sldId="263"/>
        </pc:sldMkLst>
      </pc:sldChg>
      <pc:sldChg chg="delSp mod modTransition">
        <pc:chgData name="Nilton Junior" userId="e89678b8f1263047" providerId="LiveId" clId="{8EBF7382-4E39-4793-B386-A8C4BCF103B2}" dt="2021-09-09T14:28:45.353" v="41" actId="478"/>
        <pc:sldMkLst>
          <pc:docMk/>
          <pc:sldMk cId="0" sldId="264"/>
        </pc:sldMkLst>
        <pc:picChg chg="del">
          <ac:chgData name="Nilton Junior" userId="e89678b8f1263047" providerId="LiveId" clId="{8EBF7382-4E39-4793-B386-A8C4BCF103B2}" dt="2021-09-09T14:28:45.353" v="41" actId="478"/>
          <ac:picMkLst>
            <pc:docMk/>
            <pc:sldMk cId="0" sldId="264"/>
            <ac:picMk id="5" creationId="{8F9628D6-AC43-4089-ADDE-3209ED6A0D61}"/>
          </ac:picMkLst>
        </pc:picChg>
      </pc:sldChg>
      <pc:sldChg chg="modTransition">
        <pc:chgData name="Nilton Junior" userId="e89678b8f1263047" providerId="LiveId" clId="{8EBF7382-4E39-4793-B386-A8C4BCF103B2}" dt="2021-09-09T14:25:26.695" v="35"/>
        <pc:sldMkLst>
          <pc:docMk/>
          <pc:sldMk cId="0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1C1EFF88-2A6E-46E5-A37A-0C63B974635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090F3D-7690-49EF-B472-E633276557F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26EF2E-4FF4-4CD0-A69D-15A77E9803DC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8E04D5-0F18-48B6-8670-3FDBB4702E3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9EF8E7-3FA2-450B-A052-B09A9E9D8DCF}" type="slidenum">
              <a:t>‹nº›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PingFang SC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57672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484F25-B7F9-4F67-B350-01BD2AFF15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BE046B-F5EE-4965-B2F1-121AC2B84A3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044FA54-23D4-4CED-928A-4DD449EA28E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95884-B423-4642-B9CD-855C7AE9079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E0F303-95BD-44F9-97DD-E129BA46C4F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BEAA09-DAF3-49BE-ABE8-B029B6CE49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9207700-4278-4619-A68C-5D76EE27598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10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C2CD68C4-F9C9-4BD7-AA0F-374A931BFD3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630FC29-3279-4ED1-9743-949E7F6AC77C}" type="slidenum">
              <a:t>1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B79DCD00-3BFE-4730-B72F-2D3D46327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1EAEBB2-BD3F-49F6-B632-A666528B12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534AA9D6-740F-4F88-8202-8B8BD006760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0E916B9-C472-4CFC-9BFD-113F272EF070}" type="slidenum">
              <a:t>10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04EF796E-EE99-485F-A67A-6137F125B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880FC421-078D-472C-8A93-F2732E7989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BE61A23-6270-4F07-89AE-519F1B26ADFD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47C9156-058B-4675-8258-ACCECEB24231}" type="slidenum"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3E97D4C7-E7A5-47A5-9CAC-D1D1D06DA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B209C30-42F7-4E37-BF63-50E666BABF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B2754910-3A50-4D4F-9CC8-93429DD710C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750002-7154-44C1-BFAF-DF5B555C4CAA}" type="slidenum"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745FFA16-2499-4417-BB70-961A419D9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4395EC66-79AD-45AF-BDFC-26C664220D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DE9A1B54-0A8D-4294-9AD8-196D6CBCEA7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6D13A15-575B-49F0-AFF4-9945A6725975}" type="slidenum">
              <a:t>4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DB1975E6-8D4D-4438-974A-0AB002D00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9E7A398A-D714-4705-B378-C4EA83E9F0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B07D2058-DB55-406B-9E9D-696520A8E493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5B4598E-C8E3-4B43-A160-468775691DD0}" type="slidenum">
              <a:t>5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EB8D3D40-59F0-4981-BFD8-435D64621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B36F46D2-3898-401C-A548-7C0BAE11C3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92BE6761-9CC7-4846-8BE7-425AAA3B5B3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15A3520-B168-4F35-9491-D68B29C0973D}" type="slidenum">
              <a:t>6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491349B2-C3DB-4F84-8B64-CBB97441D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90" y="812801"/>
            <a:ext cx="7124703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659BF840-9ED8-45A9-BB77-21638B38D9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FB650DC-00A5-4C02-841A-921295ACD8BA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7200065-BDEE-491B-A6BD-F137167E8D4D}" type="slidenum">
              <a:t>7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4FF3B21C-A2B3-4127-96BA-34DCAE297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803DA7A1-A013-42C0-B443-1608E4400A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33F05702-ABE8-4F2D-BE62-1772B5A72685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85A0E4-35F3-4408-9F4B-4E6BC2D3C823}" type="slidenum">
              <a:t>8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AD4E5AD8-CE6A-40DD-9DCE-DCB9DFF7B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AD7258EC-FCF5-4E4B-8A8C-BAF520A67A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6">
            <a:extLst>
              <a:ext uri="{FF2B5EF4-FFF2-40B4-BE49-F238E27FC236}">
                <a16:creationId xmlns:a16="http://schemas.microsoft.com/office/drawing/2014/main" id="{A513CCDA-DB1D-4288-8E13-6D4A0DFF2B3B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2A39A3-7168-4AF7-9425-1DAC5458C34E}" type="slidenum">
              <a:t>9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Espaço Reservado para Imagem de Slide 1">
            <a:extLst>
              <a:ext uri="{FF2B5EF4-FFF2-40B4-BE49-F238E27FC236}">
                <a16:creationId xmlns:a16="http://schemas.microsoft.com/office/drawing/2014/main" id="{AD47CE04-FE9B-40F7-B4E5-DDCA92E2B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Espaço Reservado para Anotações 2">
            <a:extLst>
              <a:ext uri="{FF2B5EF4-FFF2-40B4-BE49-F238E27FC236}">
                <a16:creationId xmlns:a16="http://schemas.microsoft.com/office/drawing/2014/main" id="{BBAB058B-1DEA-4301-8A50-0B9F5A6CF1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35234-D5E1-4ECA-8FB5-AC2B85BAF54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pt-BR" sz="60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8D45F0-3E26-4F45-9253-82CB94732B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5BD44F-D8CF-43A2-B823-B1B1F27AFA5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1972-83FB-42FA-B218-F31FB1A977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706E95-6E1D-48D7-AF27-84A5CA895D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7D57A4-89D4-450B-936E-A6EB57C6224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8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4B0CD-56D5-4EB3-B49F-712A487DB1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B0E873-989C-4981-B7DF-F8A6087732A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D2389-B1D7-4545-8635-ACEE97A90F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9521C-657D-4D3C-B9E9-47614459FE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D2BBC4-6456-4A18-8B28-E3095E6FE73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A31963-F0B2-48B0-91DA-9EAE7A5B45E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6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C96441-1B61-4511-A61B-57384BF8541B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B6042A-4E19-4703-9F3F-CFF0B41440E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56A864-FF17-435F-AA5F-EB8033C614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E0DB68-9292-4591-A7FD-1B3FB44C79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9BAF8-0E45-4E44-9E05-39F4B271FA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B58738-4411-4E85-A5D7-563772772BF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92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1B7C0-1FEA-464E-B1BE-FE3E9FB2B7E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7E2B6-21B2-4EBE-B7E0-8D945C494A9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BB3CC4-C622-45E4-921C-BB0382C88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DDF999-4C05-4918-B042-F34FCF1F992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C294AE-A475-4272-B4C0-2F1E0AD4E1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6D958-E970-4DE6-B813-AA20AB25AE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83302-305C-4AF5-AA34-0FD542291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pt-BR" sz="60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1F3C4-1B16-49F4-AF2A-D574544561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7A53A-125B-4CC4-88F5-113F81AA86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76945D-3298-4792-90D9-1312AE648B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23165-3E60-41E0-92DC-2262B79E8F3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2D98CA-7431-42D0-8942-39BEC8C24D7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3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A0D9-DA9F-4C6E-BB3D-0F2BDEC869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4FE5E-11C3-4560-8C1C-06701EF1E0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3D76ED-0BDC-4DD4-908A-AE309604E90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5B2922-17C4-4EC6-B86E-F634598470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1F4098-BFA2-4D89-B2D8-257E0823FF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4A6BC0-BEE1-4761-9F3E-B81E95810F7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71B11D-373F-43D3-AF67-60668C2029D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3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A9FEB-57B1-459E-8F46-125E6EC17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8F5EA-C64B-48C3-8C8F-7BF561A57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B66B35-44E0-459C-BD10-60546A8D52C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EA99722-3902-4BFC-8CD5-1349069B2EB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4076B59-9E21-47DD-9CA4-33E793EA572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421B71-7FA1-42D3-BDCA-971DE66869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3FDB09B-F3E8-4C57-A065-3C1E44938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91C27F-0C0E-4D21-B54F-3536100862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A1D59F8-BD51-4183-B5C1-64B1F219B41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46D23-9D67-44EC-A0A4-4F557896651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D2184AA-E542-455B-93EB-DB52A3D091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6C49021-43D4-466D-AC1C-96E2609C494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6AAA0D-C607-43BD-9292-AEEB98B9EF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5EAFCEF-CA33-4DD7-854A-4C4C3DC5F11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9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5C1DDF1-53F7-44DE-A11F-3FC5E84FCF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029E01-936E-431A-976F-8895563BAC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0849BC-0E8C-43D3-B502-1FF753743E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6A960C-5B7A-462E-B4B2-56C38FD9AB8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19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D5FE-137E-4B59-90F6-BABF6EB4C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pt-BR"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2ADC0-595B-4B54-9FE2-9821A42928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507649-FEA9-42A4-9499-688A47818E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602D2-F0CD-45AE-B122-B18DAEC9C2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E777DA-DA06-48A2-84FF-8D9FAE61DB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6775B4-7303-4BD4-8BC3-AD368C5279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61B3A0-89CB-4DEF-9A85-11A32B53441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15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EE4C-420C-46F0-A669-AC6A9265C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pt-BR" sz="32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FDCF0D-2603-4E4C-8F00-052D16E306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062C06-A0FF-46D1-AEBB-B8ACAF955B7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E64E1E-2117-4783-8461-370B69B034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C090BC-676D-4F28-B026-51CE8CA46C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54E86-75F5-4FED-A303-62094F4B92E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415164-987B-4189-9074-6C2FAF94EF1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10E58B-9A8D-4185-92C3-A42E61349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0F66BC-F346-4E47-AC96-8D806962A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BBD6D-5891-46D7-824E-D574010EB56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B04F1-BD1C-43EB-A23D-857FC5E0D5A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BC86B-EE88-4FBB-B46C-78B3A67030D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960C6B0-ABB1-4C75-B291-E0847AE02C0B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pt-BR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B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0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7326006-85ED-4FC3-83CF-3192EEE79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89642" y="0"/>
            <a:ext cx="7290355" cy="2797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9D45BD-2992-466B-92B7-8A220004AF0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244318" y="2199598"/>
            <a:ext cx="3623401" cy="12798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9098DA5-5D96-4B43-9E6F-8D91573ED0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5359682"/>
            <a:ext cx="7241398" cy="31031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CA3EE27-5750-40AB-9A71-11753D3800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6803" y="81363"/>
            <a:ext cx="48243" cy="55436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3688A3B-A417-4BD7-B957-32E93C59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953883" y="0"/>
            <a:ext cx="1761116" cy="18982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F4961DB-1D9B-4424-A6B9-54F43035105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64837" y="2743200"/>
            <a:ext cx="3364562" cy="12398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23B47B-B923-4199-9CA5-D464760FCED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692075" y="4656600"/>
            <a:ext cx="4851724" cy="101395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6DC78D-4C90-4837-A8CA-CE1C7E8F02F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027240" y="4735439"/>
            <a:ext cx="4059359" cy="84383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DF2E56D-D6F9-4D66-AA91-C6E4A2CDE13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9778675" y="102239"/>
            <a:ext cx="51124" cy="55317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2D34B2-3179-4158-8097-C624630100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315"/>
            <a:ext cx="3340074" cy="1882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CB4B624-548C-4620-ABBD-96D15B7E3F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800" y="2501999"/>
            <a:ext cx="2148483" cy="800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12A4436-C3AA-48E0-BA4F-E70EBFAD88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62481" y="5052599"/>
            <a:ext cx="1980718" cy="2797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B08EC93-8560-42C9-A9A0-2D5A9B81A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121283" y="15480"/>
            <a:ext cx="1917359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BE709F3-4D4C-419B-8A3C-7683BEE9FFC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/>
            <a:alphaModFix/>
          </a:blip>
          <a:srcRect l="26781"/>
          <a:stretch/>
        </p:blipFill>
        <p:spPr>
          <a:xfrm>
            <a:off x="6964136" y="356"/>
            <a:ext cx="2628787" cy="56696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6BF410-A52F-4005-AA57-083876C5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81199" y="5029200"/>
            <a:ext cx="1980718" cy="2797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548C6C-929A-4DA6-BD44-9B3C8C1CF2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778675" y="105476"/>
            <a:ext cx="51124" cy="552851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8CA65E-E4CB-4E88-9519-4ABF886532FF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207239" y="1616037"/>
            <a:ext cx="3529081" cy="19256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9EBBA61-05E0-470D-A69C-1C44DD37D99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41881" y="914400"/>
            <a:ext cx="1980718" cy="10540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3123E02-AF11-48FF-84D8-1C1A7D12EB7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3240359" y="509037"/>
            <a:ext cx="295195" cy="61199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E61A43E-805F-4BD5-B0E5-712877B044BC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304876" y="919438"/>
            <a:ext cx="2053797" cy="295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2DEAB78-CC1D-4B95-BA2E-62D4553F3CB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7575118" y="523439"/>
            <a:ext cx="1633319" cy="295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3718D66-DD5F-403B-982E-504D0A4F5A71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1159203" y="2323435"/>
            <a:ext cx="1145523" cy="295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58A70DC-387F-4CC8-978E-9DF45D0A040E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783723" y="4267440"/>
            <a:ext cx="1392475" cy="29519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472C59-AE26-446A-89BC-CD0DCA3E5FFE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2806924" y="3167280"/>
            <a:ext cx="298076" cy="13435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CE05F06-3A64-4F21-BBE2-0A80AAA0D8F8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3539157" y="3940204"/>
            <a:ext cx="2361602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7F1A448-43BB-40FE-BBE1-BC3CB6475ECA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504404" y="4500722"/>
            <a:ext cx="1742764" cy="54828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FD2C873-9469-463E-90D6-788F4B3B9F86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7125114" y="1285198"/>
            <a:ext cx="301322" cy="16513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9DB3C5F-CDFC-4561-9760-DC8B8399C055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7399077" y="3653997"/>
            <a:ext cx="977758" cy="29807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E983EC0-398A-4EBE-825D-1EF2AA791910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/>
            <a:alphaModFix/>
          </a:blip>
          <a:srcRect/>
          <a:stretch>
            <a:fillRect/>
          </a:stretch>
        </p:blipFill>
        <p:spPr>
          <a:xfrm>
            <a:off x="8075157" y="1871283"/>
            <a:ext cx="1785603" cy="5511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AC5745B-51E0-41A0-B432-0694C9995348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</a:blip>
          <a:srcRect/>
          <a:stretch>
            <a:fillRect/>
          </a:stretch>
        </p:blipFill>
        <p:spPr>
          <a:xfrm>
            <a:off x="8892357" y="2595963"/>
            <a:ext cx="295195" cy="26297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6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6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6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B96D078-1E7F-458B-B845-92F54082800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356"/>
            <a:ext cx="4779724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F402D4F-0061-413F-AA93-4F6C8705F80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45484" y="356"/>
            <a:ext cx="4779724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56B1A91-BF99-4391-89FC-1561EC20F7B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612760" y="730084"/>
            <a:ext cx="1526398" cy="43459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8FF3EE4-2FEB-4287-9652-6A6760568A6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434355" y="-3959"/>
            <a:ext cx="43196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A7101F-F1E1-4EDF-91C8-7653D056ADD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745763" y="1411202"/>
            <a:ext cx="2035436" cy="7459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C87F34D-4064-4F58-84C9-928CEAC05F2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772400" y="2825998"/>
            <a:ext cx="2057400" cy="9144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8D0C4B-D24D-4F41-B3CC-22DFCA9A5B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4366077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608C427-AC36-4997-B7CA-DAA47090BB5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123" y="356"/>
            <a:ext cx="4366077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18EFDD-507C-49BC-87BD-6B576CA01C5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23799" y="4728600"/>
            <a:ext cx="1744199" cy="641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7">
            <a:extLst>
              <a:ext uri="{FF2B5EF4-FFF2-40B4-BE49-F238E27FC236}">
                <a16:creationId xmlns:a16="http://schemas.microsoft.com/office/drawing/2014/main" id="{FB7AE9AD-C7A1-4E0E-A728-60BFFCC1A07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t="20074" b="66313"/>
          <a:stretch>
            <a:fillRect/>
          </a:stretch>
        </p:blipFill>
        <p:spPr>
          <a:xfrm>
            <a:off x="5558399" y="1869618"/>
            <a:ext cx="3215158" cy="38371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8">
            <a:extLst>
              <a:ext uri="{FF2B5EF4-FFF2-40B4-BE49-F238E27FC236}">
                <a16:creationId xmlns:a16="http://schemas.microsoft.com/office/drawing/2014/main" id="{29394BF2-EAC3-4AF4-A730-EE149134E61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t="41507" b="43432"/>
          <a:stretch>
            <a:fillRect/>
          </a:stretch>
        </p:blipFill>
        <p:spPr>
          <a:xfrm>
            <a:off x="5558399" y="2473781"/>
            <a:ext cx="3215158" cy="4245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9DF7043D-07A8-4008-975B-0F03C89F84F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t="64678" b="19971"/>
          <a:stretch>
            <a:fillRect/>
          </a:stretch>
        </p:blipFill>
        <p:spPr>
          <a:xfrm>
            <a:off x="5558399" y="3126918"/>
            <a:ext cx="3215158" cy="43271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F0976AFF-499B-4648-8FD4-A04CD3BCC2D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t="87270"/>
          <a:stretch>
            <a:fillRect/>
          </a:stretch>
        </p:blipFill>
        <p:spPr>
          <a:xfrm>
            <a:off x="5558399" y="3763734"/>
            <a:ext cx="3215158" cy="3588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11">
            <a:extLst>
              <a:ext uri="{FF2B5EF4-FFF2-40B4-BE49-F238E27FC236}">
                <a16:creationId xmlns:a16="http://schemas.microsoft.com/office/drawing/2014/main" id="{D7C312B6-353D-4DE3-B78F-1F7F90212DC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 b="88036"/>
          <a:stretch>
            <a:fillRect/>
          </a:stretch>
        </p:blipFill>
        <p:spPr>
          <a:xfrm>
            <a:off x="5558399" y="1303778"/>
            <a:ext cx="3215158" cy="33723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E78AEEB-48E8-470E-9763-FC032E5D42B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356"/>
            <a:ext cx="4366077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C76C94-95B2-472E-8AC2-3EA93F7349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600" y="1455121"/>
            <a:ext cx="249475" cy="28522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0133585-26BF-43D9-ACF5-EE075297188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2644" y="291236"/>
            <a:ext cx="3175555" cy="5123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2669F5-5E76-4324-A0FD-9677649A061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24156" y="4728600"/>
            <a:ext cx="1744199" cy="641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8">
            <a:extLst>
              <a:ext uri="{FF2B5EF4-FFF2-40B4-BE49-F238E27FC236}">
                <a16:creationId xmlns:a16="http://schemas.microsoft.com/office/drawing/2014/main" id="{E847347A-AB6A-48F6-BFEC-9EE10B6DFEC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87675"/>
          <a:stretch>
            <a:fillRect/>
          </a:stretch>
        </p:blipFill>
        <p:spPr>
          <a:xfrm>
            <a:off x="4872599" y="1455121"/>
            <a:ext cx="4501435" cy="30836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0EA2E8AE-6660-4D84-8B20-7B3D7FAE409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19504" b="60265"/>
          <a:stretch>
            <a:fillRect/>
          </a:stretch>
        </p:blipFill>
        <p:spPr>
          <a:xfrm>
            <a:off x="4872599" y="1943100"/>
            <a:ext cx="4501435" cy="5061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E1C0DF8E-8757-4AA6-9085-D7FA8E314D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46914" b="32855"/>
          <a:stretch>
            <a:fillRect/>
          </a:stretch>
        </p:blipFill>
        <p:spPr>
          <a:xfrm>
            <a:off x="4872599" y="2628899"/>
            <a:ext cx="4501435" cy="50618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11">
            <a:extLst>
              <a:ext uri="{FF2B5EF4-FFF2-40B4-BE49-F238E27FC236}">
                <a16:creationId xmlns:a16="http://schemas.microsoft.com/office/drawing/2014/main" id="{B532112C-67F1-4783-8738-5043BB75190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70469" b="9300"/>
          <a:stretch>
            <a:fillRect/>
          </a:stretch>
        </p:blipFill>
        <p:spPr>
          <a:xfrm>
            <a:off x="4872599" y="3218249"/>
            <a:ext cx="4501435" cy="5061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2D4F02-84E1-4F94-904B-BA8BDB8A1E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4366077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0FC28B2-B71C-4D7F-AF8C-B854585FB18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28956" y="1455477"/>
            <a:ext cx="249475" cy="28522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F90EAAE-50B8-4F05-A6CD-D716DA6DD50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94878" y="385200"/>
            <a:ext cx="3163321" cy="51231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AA7C83E-7C62-4160-AF24-B758836530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724522" y="4728600"/>
            <a:ext cx="1744199" cy="641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8">
            <a:extLst>
              <a:ext uri="{FF2B5EF4-FFF2-40B4-BE49-F238E27FC236}">
                <a16:creationId xmlns:a16="http://schemas.microsoft.com/office/drawing/2014/main" id="{5053F514-917C-4D33-BC21-6A9E9714DC9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85407"/>
          <a:stretch>
            <a:fillRect/>
          </a:stretch>
        </p:blipFill>
        <p:spPr>
          <a:xfrm>
            <a:off x="5029200" y="1526718"/>
            <a:ext cx="3934443" cy="318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9">
            <a:extLst>
              <a:ext uri="{FF2B5EF4-FFF2-40B4-BE49-F238E27FC236}">
                <a16:creationId xmlns:a16="http://schemas.microsoft.com/office/drawing/2014/main" id="{13731007-0EFF-415C-AB80-F1FBF952F8D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23948" b="54350"/>
          <a:stretch>
            <a:fillRect/>
          </a:stretch>
        </p:blipFill>
        <p:spPr>
          <a:xfrm>
            <a:off x="5029200" y="2049234"/>
            <a:ext cx="3934443" cy="47353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10">
            <a:extLst>
              <a:ext uri="{FF2B5EF4-FFF2-40B4-BE49-F238E27FC236}">
                <a16:creationId xmlns:a16="http://schemas.microsoft.com/office/drawing/2014/main" id="{2832625C-787B-4D2F-AE49-3FB05D874F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49017" b="23669"/>
          <a:stretch>
            <a:fillRect/>
          </a:stretch>
        </p:blipFill>
        <p:spPr>
          <a:xfrm>
            <a:off x="5029200" y="2596237"/>
            <a:ext cx="3934443" cy="59599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11">
            <a:extLst>
              <a:ext uri="{FF2B5EF4-FFF2-40B4-BE49-F238E27FC236}">
                <a16:creationId xmlns:a16="http://schemas.microsoft.com/office/drawing/2014/main" id="{90AF9695-724C-49FA-83F0-302A49F6D8E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t="83066"/>
          <a:stretch>
            <a:fillRect/>
          </a:stretch>
        </p:blipFill>
        <p:spPr>
          <a:xfrm>
            <a:off x="5029200" y="3339187"/>
            <a:ext cx="3934443" cy="3694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FCC3ADB-1BAC-41C5-BD49-6A5BC03BD6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0356" y="71999"/>
            <a:ext cx="48243" cy="55436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3E580F6-8D77-4A38-877A-ADAC15BC37E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5800" y="0"/>
            <a:ext cx="1137239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EB01E6A-642E-4A24-AA87-653E98A69D1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847795" y="156600"/>
            <a:ext cx="523795" cy="53701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35EC27-2552-4524-94F3-55DB6D6B149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706200" y="457200"/>
            <a:ext cx="5659559" cy="45359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5A32C33-7CA2-4800-9E8B-E3C84B92AF7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034000" y="1600200"/>
            <a:ext cx="2199964" cy="2890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EF6EDE-A38D-4F2E-B83E-2EF6C715CFA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3058558" y="1756800"/>
            <a:ext cx="3318842" cy="57564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3A1CF7E-DCB7-4E42-871A-944AFD8C2EC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164924" y="1498317"/>
            <a:ext cx="1630082" cy="2890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1B26C77-20BC-4F4C-89CB-3E5E4F297DF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3338282" y="2254316"/>
            <a:ext cx="1178999" cy="2890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618FD02-89AB-4469-AEB6-A1FAA4AA2272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4876559" y="2254316"/>
            <a:ext cx="1270439" cy="2890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D87A68D-5FB7-4420-9753-89F1DBA9134A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6429603" y="1966316"/>
            <a:ext cx="1764362" cy="2890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8C58B9-601D-4088-96E2-1AB56535D1BC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7481520" y="2248198"/>
            <a:ext cx="2108514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230E33D-0DD4-441B-A8FE-F64C8CA81096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5149800" y="2426040"/>
            <a:ext cx="4023003" cy="581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E5BE208-4F3F-43D1-B4D8-483B2F3D6759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/>
            <a:alphaModFix/>
          </a:blip>
          <a:srcRect/>
          <a:stretch>
            <a:fillRect/>
          </a:stretch>
        </p:blipFill>
        <p:spPr>
          <a:xfrm>
            <a:off x="4307043" y="2896197"/>
            <a:ext cx="1617838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5218F93-55B2-4381-B67A-38F7C19264D5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6230163" y="2896197"/>
            <a:ext cx="1419843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4310521-2A35-4950-8960-D5EBD0311393}"/>
              </a:ext>
            </a:extLst>
          </p:cNvPr>
          <p:cNvPicPr>
            <a:picLocks noChangeAspect="1"/>
          </p:cNvPicPr>
          <p:nvPr/>
        </p:nvPicPr>
        <p:blipFill>
          <a:blip r:embed="rId17">
            <a:lum/>
            <a:alphaModFix/>
          </a:blip>
          <a:srcRect/>
          <a:stretch>
            <a:fillRect/>
          </a:stretch>
        </p:blipFill>
        <p:spPr>
          <a:xfrm>
            <a:off x="7865997" y="2887199"/>
            <a:ext cx="1812962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A91EEF8-AC8D-499E-862A-D977747EE8EE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/>
            <a:alphaModFix/>
          </a:blip>
          <a:srcRect/>
          <a:stretch>
            <a:fillRect/>
          </a:stretch>
        </p:blipFill>
        <p:spPr>
          <a:xfrm>
            <a:off x="3354842" y="3148196"/>
            <a:ext cx="1361879" cy="3013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DAB4CA3-9C12-4EA4-8929-598C253A6AC0}"/>
              </a:ext>
            </a:extLst>
          </p:cNvPr>
          <p:cNvPicPr>
            <a:picLocks noChangeAspect="1"/>
          </p:cNvPicPr>
          <p:nvPr/>
        </p:nvPicPr>
        <p:blipFill>
          <a:blip r:embed="rId19">
            <a:lum/>
            <a:alphaModFix/>
          </a:blip>
          <a:srcRect/>
          <a:stretch>
            <a:fillRect/>
          </a:stretch>
        </p:blipFill>
        <p:spPr>
          <a:xfrm>
            <a:off x="4431237" y="3332155"/>
            <a:ext cx="2953082" cy="58175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42E5547-2BC2-47E3-AF3E-B88502EF4B31}"/>
              </a:ext>
            </a:extLst>
          </p:cNvPr>
          <p:cNvPicPr>
            <a:picLocks noChangeAspect="1"/>
          </p:cNvPicPr>
          <p:nvPr/>
        </p:nvPicPr>
        <p:blipFill>
          <a:blip r:embed="rId20">
            <a:lum/>
            <a:alphaModFix/>
          </a:blip>
          <a:srcRect/>
          <a:stretch>
            <a:fillRect/>
          </a:stretch>
        </p:blipFill>
        <p:spPr>
          <a:xfrm>
            <a:off x="4247278" y="3805559"/>
            <a:ext cx="1953359" cy="282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2150EF74-1A8E-4BC9-BC79-20FB31212C3F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/>
            <a:alphaModFix/>
          </a:blip>
          <a:srcRect/>
          <a:stretch>
            <a:fillRect/>
          </a:stretch>
        </p:blipFill>
        <p:spPr>
          <a:xfrm>
            <a:off x="6826316" y="3805559"/>
            <a:ext cx="755276" cy="28296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AE7CC55-910C-4F3F-B863-DAABD1ACD19E}"/>
              </a:ext>
            </a:extLst>
          </p:cNvPr>
          <p:cNvPicPr>
            <a:picLocks noChangeAspect="1"/>
          </p:cNvPicPr>
          <p:nvPr/>
        </p:nvPicPr>
        <p:blipFill>
          <a:blip r:embed="rId22">
            <a:lum/>
            <a:alphaModFix/>
          </a:blip>
          <a:srcRect/>
          <a:stretch>
            <a:fillRect/>
          </a:stretch>
        </p:blipFill>
        <p:spPr>
          <a:xfrm>
            <a:off x="7724878" y="4728600"/>
            <a:ext cx="1744199" cy="64151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A3232C8-CA77-4230-ACB6-8939611136CF}"/>
              </a:ext>
            </a:extLst>
          </p:cNvPr>
          <p:cNvPicPr>
            <a:picLocks noChangeAspect="1"/>
          </p:cNvPicPr>
          <p:nvPr/>
        </p:nvPicPr>
        <p:blipFill>
          <a:blip r:embed="rId23">
            <a:lum/>
            <a:alphaModFix/>
          </a:blip>
          <a:srcRect/>
          <a:stretch>
            <a:fillRect/>
          </a:stretch>
        </p:blipFill>
        <p:spPr>
          <a:xfrm>
            <a:off x="9804599" y="71999"/>
            <a:ext cx="51124" cy="553176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EDB355-8F21-4FDC-9048-5F5313534A9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6121" y="4536000"/>
            <a:ext cx="1937878" cy="7217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11C0B77-4231-4FF5-9AC9-C1E0BE05C95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26762" y="356"/>
            <a:ext cx="1893237" cy="56696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298BC040-5EA4-4571-9496-0FF1F6520F0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406600" y="1908718"/>
            <a:ext cx="1941115" cy="11242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35BCAD8-EAA0-4895-A7A2-B65900D78A8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500000" y="198004"/>
            <a:ext cx="5401799" cy="349343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1640BD-4EAE-412D-AEA0-47C27761615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4894563" y="646919"/>
            <a:ext cx="4644722" cy="304452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0C09D68-35BF-4325-819D-AFCCACBE29D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664162" y="3850556"/>
            <a:ext cx="1721522" cy="160560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BBED68-6FF1-4813-B95D-C66CF58341C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439680" y="3853080"/>
            <a:ext cx="1633319" cy="1453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FD8DCA0-7DF6-4D53-B55C-B5DCDF5B77BA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8167676" y="3816723"/>
            <a:ext cx="1554123" cy="163943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FF9D5F3-D29D-4165-B17E-6C5C8FB2FC25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5120640" y="5388476"/>
            <a:ext cx="880201" cy="185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C34CB1C-2BF5-4F96-841C-045391532888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6742081" y="5388476"/>
            <a:ext cx="1093677" cy="18540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26CBFF-E1FC-403F-B02F-81ED17181D19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8547838" y="5349596"/>
            <a:ext cx="938156" cy="19152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</Words>
  <Application>Microsoft Office PowerPoint</Application>
  <PresentationFormat>Personalizar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Liberation Sans</vt:lpstr>
      <vt:lpstr>Liberation Serif</vt:lpstr>
      <vt:lpstr>Default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Nilton Junior</dc:creator>
  <cp:lastModifiedBy>Nilton Junior</cp:lastModifiedBy>
  <cp:revision>10</cp:revision>
  <dcterms:created xsi:type="dcterms:W3CDTF">2021-06-24T07:59:38Z</dcterms:created>
  <dcterms:modified xsi:type="dcterms:W3CDTF">2021-09-09T14:29:00Z</dcterms:modified>
</cp:coreProperties>
</file>