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58" r:id="rId2"/>
  </p:sldIdLst>
  <p:sldSz cx="1058545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ton Junior" initials="NJ" lastIdx="1" clrIdx="0">
    <p:extLst>
      <p:ext uri="{19B8F6BF-5375-455C-9EA6-DF929625EA0E}">
        <p15:presenceInfo xmlns:p15="http://schemas.microsoft.com/office/powerpoint/2012/main" userId="e89678b8f12630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69696"/>
    <a:srgbClr val="800000"/>
    <a:srgbClr val="CCCC00"/>
    <a:srgbClr val="0066FF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3655" autoAdjust="0"/>
  </p:normalViewPr>
  <p:slideViewPr>
    <p:cSldViewPr>
      <p:cViewPr varScale="1">
        <p:scale>
          <a:sx n="77" d="100"/>
          <a:sy n="77" d="100"/>
        </p:scale>
        <p:origin x="2458" y="58"/>
      </p:cViewPr>
      <p:guideLst>
        <p:guide orient="horz" pos="2160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ton Junior" userId="e89678b8f1263047" providerId="LiveId" clId="{39B8822C-6E39-4425-9E2B-1837F6419FED}"/>
    <pc:docChg chg="delSld">
      <pc:chgData name="Nilton Junior" userId="e89678b8f1263047" providerId="LiveId" clId="{39B8822C-6E39-4425-9E2B-1837F6419FED}" dt="2021-11-10T17:56:06.791" v="11" actId="47"/>
      <pc:docMkLst>
        <pc:docMk/>
      </pc:docMkLst>
      <pc:sldChg chg="del">
        <pc:chgData name="Nilton Junior" userId="e89678b8f1263047" providerId="LiveId" clId="{39B8822C-6E39-4425-9E2B-1837F6419FED}" dt="2021-11-10T17:55:58.879" v="1" actId="47"/>
        <pc:sldMkLst>
          <pc:docMk/>
          <pc:sldMk cId="754693426" sldId="525"/>
        </pc:sldMkLst>
      </pc:sldChg>
      <pc:sldChg chg="del">
        <pc:chgData name="Nilton Junior" userId="e89678b8f1263047" providerId="LiveId" clId="{39B8822C-6E39-4425-9E2B-1837F6419FED}" dt="2021-11-10T17:56:03.221" v="5" actId="47"/>
        <pc:sldMkLst>
          <pc:docMk/>
          <pc:sldMk cId="1792168852" sldId="526"/>
        </pc:sldMkLst>
      </pc:sldChg>
      <pc:sldChg chg="del">
        <pc:chgData name="Nilton Junior" userId="e89678b8f1263047" providerId="LiveId" clId="{39B8822C-6E39-4425-9E2B-1837F6419FED}" dt="2021-11-10T17:55:55.729" v="0" actId="47"/>
        <pc:sldMkLst>
          <pc:docMk/>
          <pc:sldMk cId="3475493720" sldId="562"/>
        </pc:sldMkLst>
      </pc:sldChg>
      <pc:sldChg chg="del">
        <pc:chgData name="Nilton Junior" userId="e89678b8f1263047" providerId="LiveId" clId="{39B8822C-6E39-4425-9E2B-1837F6419FED}" dt="2021-11-10T17:56:01.544" v="3" actId="47"/>
        <pc:sldMkLst>
          <pc:docMk/>
          <pc:sldMk cId="1974987117" sldId="563"/>
        </pc:sldMkLst>
      </pc:sldChg>
      <pc:sldChg chg="del">
        <pc:chgData name="Nilton Junior" userId="e89678b8f1263047" providerId="LiveId" clId="{39B8822C-6E39-4425-9E2B-1837F6419FED}" dt="2021-11-10T17:56:03.764" v="6" actId="47"/>
        <pc:sldMkLst>
          <pc:docMk/>
          <pc:sldMk cId="646026154" sldId="564"/>
        </pc:sldMkLst>
      </pc:sldChg>
      <pc:sldChg chg="del">
        <pc:chgData name="Nilton Junior" userId="e89678b8f1263047" providerId="LiveId" clId="{39B8822C-6E39-4425-9E2B-1837F6419FED}" dt="2021-11-10T17:56:02.222" v="4" actId="47"/>
        <pc:sldMkLst>
          <pc:docMk/>
          <pc:sldMk cId="860100461" sldId="565"/>
        </pc:sldMkLst>
      </pc:sldChg>
      <pc:sldChg chg="del">
        <pc:chgData name="Nilton Junior" userId="e89678b8f1263047" providerId="LiveId" clId="{39B8822C-6E39-4425-9E2B-1837F6419FED}" dt="2021-11-10T17:56:04.214" v="7" actId="47"/>
        <pc:sldMkLst>
          <pc:docMk/>
          <pc:sldMk cId="984835522" sldId="566"/>
        </pc:sldMkLst>
      </pc:sldChg>
      <pc:sldChg chg="del">
        <pc:chgData name="Nilton Junior" userId="e89678b8f1263047" providerId="LiveId" clId="{39B8822C-6E39-4425-9E2B-1837F6419FED}" dt="2021-11-10T17:56:05.758" v="9" actId="47"/>
        <pc:sldMkLst>
          <pc:docMk/>
          <pc:sldMk cId="1043221958" sldId="567"/>
        </pc:sldMkLst>
      </pc:sldChg>
      <pc:sldChg chg="del">
        <pc:chgData name="Nilton Junior" userId="e89678b8f1263047" providerId="LiveId" clId="{39B8822C-6E39-4425-9E2B-1837F6419FED}" dt="2021-11-10T17:56:00.706" v="2" actId="47"/>
        <pc:sldMkLst>
          <pc:docMk/>
          <pc:sldMk cId="2932582331" sldId="568"/>
        </pc:sldMkLst>
      </pc:sldChg>
      <pc:sldChg chg="del">
        <pc:chgData name="Nilton Junior" userId="e89678b8f1263047" providerId="LiveId" clId="{39B8822C-6E39-4425-9E2B-1837F6419FED}" dt="2021-11-10T17:56:04.716" v="8" actId="47"/>
        <pc:sldMkLst>
          <pc:docMk/>
          <pc:sldMk cId="4063326" sldId="569"/>
        </pc:sldMkLst>
      </pc:sldChg>
      <pc:sldChg chg="del">
        <pc:chgData name="Nilton Junior" userId="e89678b8f1263047" providerId="LiveId" clId="{39B8822C-6E39-4425-9E2B-1837F6419FED}" dt="2021-11-10T17:56:06.381" v="10" actId="47"/>
        <pc:sldMkLst>
          <pc:docMk/>
          <pc:sldMk cId="1833906704" sldId="570"/>
        </pc:sldMkLst>
      </pc:sldChg>
      <pc:sldChg chg="del">
        <pc:chgData name="Nilton Junior" userId="e89678b8f1263047" providerId="LiveId" clId="{39B8822C-6E39-4425-9E2B-1837F6419FED}" dt="2021-11-10T17:56:06.791" v="11" actId="47"/>
        <pc:sldMkLst>
          <pc:docMk/>
          <pc:sldMk cId="4009266013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F491993-99B9-4F04-8000-FB0D4EECF594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0550" y="766763"/>
            <a:ext cx="59229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3C89A79-610B-43E4-8257-F9700B5EA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E742AB-05E8-4775-A5D5-88ECCDBF6260}"/>
              </a:ext>
            </a:extLst>
          </p:cNvPr>
          <p:cNvSpPr txBox="1"/>
          <p:nvPr userDrawn="1"/>
        </p:nvSpPr>
        <p:spPr>
          <a:xfrm>
            <a:off x="9577338" y="6644062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3BD4B5D-25F9-4C7B-9E92-505456BB7D2E}" type="slidenum">
              <a:rPr lang="pt-BR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pt-B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89ED91-75C4-4DE0-B954-6E63F82DAE27}"/>
              </a:ext>
            </a:extLst>
          </p:cNvPr>
          <p:cNvSpPr txBox="1"/>
          <p:nvPr userDrawn="1"/>
        </p:nvSpPr>
        <p:spPr>
          <a:xfrm>
            <a:off x="-1" y="6644531"/>
            <a:ext cx="3132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UbyUS</a:t>
            </a: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Gestão Estratégica e Consultoria Ltda.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B6A46C-3377-442D-80EC-E9BA816E7E82}"/>
              </a:ext>
            </a:extLst>
          </p:cNvPr>
          <p:cNvSpPr txBox="1"/>
          <p:nvPr userDrawn="1"/>
        </p:nvSpPr>
        <p:spPr>
          <a:xfrm>
            <a:off x="4249713" y="6643600"/>
            <a:ext cx="2147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16/04/2021</a:t>
            </a:r>
          </a:p>
        </p:txBody>
      </p:sp>
    </p:spTree>
    <p:extLst>
      <p:ext uri="{BB962C8B-B14F-4D97-AF65-F5344CB8AC3E}">
        <p14:creationId xmlns:p14="http://schemas.microsoft.com/office/powerpoint/2010/main" val="30411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4638"/>
            <a:ext cx="9526905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29273" y="1600201"/>
            <a:ext cx="952690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4451" y="274639"/>
            <a:ext cx="2381726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29272" y="274639"/>
            <a:ext cx="69687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8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4638"/>
            <a:ext cx="9526905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273" y="1600201"/>
            <a:ext cx="952690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177" y="4406901"/>
            <a:ext cx="899763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6177" y="2906713"/>
            <a:ext cx="899763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4638"/>
            <a:ext cx="9526905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29273" y="1600201"/>
            <a:ext cx="467524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80937" y="1600201"/>
            <a:ext cx="467524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3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4638"/>
            <a:ext cx="952690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9272" y="1535113"/>
            <a:ext cx="467707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9272" y="2174875"/>
            <a:ext cx="467707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377262" y="1535113"/>
            <a:ext cx="46789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377262" y="2174875"/>
            <a:ext cx="46789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4638"/>
            <a:ext cx="9526905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6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1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73" y="273050"/>
            <a:ext cx="348254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8617" y="273051"/>
            <a:ext cx="591756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29273" y="1435101"/>
            <a:ext cx="348254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37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822" y="4800600"/>
            <a:ext cx="635127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74822" y="612775"/>
            <a:ext cx="635127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74822" y="5367338"/>
            <a:ext cx="635127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3A3-0DBC-4814-A7F4-B3134DAD5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4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29273" y="6356351"/>
            <a:ext cx="24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16696" y="6356351"/>
            <a:ext cx="3352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253165" y="6116539"/>
            <a:ext cx="1332285" cy="741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28AF-632A-4727-A7A7-1467618C0520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7A8FE2-E0BE-42B7-9602-2B163BBEE4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0"/>
            <a:ext cx="2320337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665F9BF-FE23-4702-8D19-B04B91328C9D}"/>
              </a:ext>
            </a:extLst>
          </p:cNvPr>
          <p:cNvSpPr/>
          <p:nvPr/>
        </p:nvSpPr>
        <p:spPr>
          <a:xfrm>
            <a:off x="0" y="0"/>
            <a:ext cx="10585450" cy="685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F54F38-506A-4CBD-8578-ECE1E38FB0FF}"/>
              </a:ext>
            </a:extLst>
          </p:cNvPr>
          <p:cNvGrpSpPr/>
          <p:nvPr/>
        </p:nvGrpSpPr>
        <p:grpSpPr>
          <a:xfrm>
            <a:off x="2856469" y="2093075"/>
            <a:ext cx="4812520" cy="1958750"/>
            <a:chOff x="2735988" y="2093075"/>
            <a:chExt cx="4812520" cy="1958750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4CE82294-580F-46AA-B714-FBF522AE8F51}"/>
                </a:ext>
              </a:extLst>
            </p:cNvPr>
            <p:cNvCxnSpPr>
              <a:cxnSpLocks/>
            </p:cNvCxnSpPr>
            <p:nvPr/>
          </p:nvCxnSpPr>
          <p:spPr>
            <a:xfrm>
              <a:off x="2974638" y="3611935"/>
              <a:ext cx="4392488" cy="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5EE1686-3E68-4CD7-9BAC-EB0739D5FB94}"/>
                </a:ext>
              </a:extLst>
            </p:cNvPr>
            <p:cNvSpPr txBox="1"/>
            <p:nvPr/>
          </p:nvSpPr>
          <p:spPr>
            <a:xfrm>
              <a:off x="5396013" y="2093076"/>
              <a:ext cx="1334020" cy="1877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sterama" panose="020B0504020200020000" pitchFamily="34" charset="0"/>
                  <a:ea typeface="Tahoma" panose="020B0604030504040204" pitchFamily="34" charset="0"/>
                  <a:cs typeface="Posterama" panose="020B0504020200020000" pitchFamily="34" charset="0"/>
                </a:rPr>
                <a:t>U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963A5F1-3FF1-4478-9B6C-3FE7F31CAE51}"/>
                </a:ext>
              </a:extLst>
            </p:cNvPr>
            <p:cNvSpPr txBox="1"/>
            <p:nvPr/>
          </p:nvSpPr>
          <p:spPr>
            <a:xfrm>
              <a:off x="3791448" y="2093076"/>
              <a:ext cx="1069525" cy="1877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600" b="1" dirty="0">
                  <a:solidFill>
                    <a:srgbClr val="FF9900"/>
                  </a:solidFill>
                  <a:latin typeface="Posterama" panose="020B0504020200020000" pitchFamily="34" charset="0"/>
                  <a:ea typeface="Tahoma" panose="020B0604030504040204" pitchFamily="34" charset="0"/>
                  <a:cs typeface="Posterama" panose="020B0504020200020000" pitchFamily="34" charset="0"/>
                </a:rPr>
                <a:t>b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87E3B47-099F-4DD2-AF79-AFE136D16094}"/>
                </a:ext>
              </a:extLst>
            </p:cNvPr>
            <p:cNvSpPr txBox="1"/>
            <p:nvPr/>
          </p:nvSpPr>
          <p:spPr>
            <a:xfrm>
              <a:off x="2735988" y="2093076"/>
              <a:ext cx="1334020" cy="1877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sterama" panose="020B0504020200020000" pitchFamily="34" charset="0"/>
                  <a:ea typeface="Tahoma" panose="020B0604030504040204" pitchFamily="34" charset="0"/>
                  <a:cs typeface="Posterama" panose="020B0504020200020000" pitchFamily="34" charset="0"/>
                </a:rPr>
                <a:t>U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D75DE32-5C32-4D9E-A908-82777EFE1668}"/>
                </a:ext>
              </a:extLst>
            </p:cNvPr>
            <p:cNvSpPr txBox="1"/>
            <p:nvPr/>
          </p:nvSpPr>
          <p:spPr>
            <a:xfrm>
              <a:off x="5427410" y="3651715"/>
              <a:ext cx="2088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spc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Advisors</a:t>
              </a:r>
              <a:endParaRPr lang="pt-BR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D1E1A5A-4F19-41AC-AB95-978F7F734EA5}"/>
                </a:ext>
              </a:extLst>
            </p:cNvPr>
            <p:cNvSpPr txBox="1"/>
            <p:nvPr/>
          </p:nvSpPr>
          <p:spPr>
            <a:xfrm>
              <a:off x="4588584" y="2093075"/>
              <a:ext cx="1045479" cy="1877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600" b="1" dirty="0">
                  <a:solidFill>
                    <a:srgbClr val="FF9900"/>
                  </a:solidFill>
                  <a:latin typeface="Posterama" panose="020B0504020200020000" pitchFamily="34" charset="0"/>
                  <a:ea typeface="Tahoma" panose="020B0604030504040204" pitchFamily="34" charset="0"/>
                  <a:cs typeface="Posterama" panose="020B0504020200020000" pitchFamily="34" charset="0"/>
                </a:rPr>
                <a:t>y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4AD56F-43EA-4C63-81E4-53F75CD43300}"/>
                </a:ext>
              </a:extLst>
            </p:cNvPr>
            <p:cNvSpPr txBox="1"/>
            <p:nvPr/>
          </p:nvSpPr>
          <p:spPr>
            <a:xfrm>
              <a:off x="6470969" y="2093076"/>
              <a:ext cx="1077539" cy="1877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sterama" panose="020B0504020200020000" pitchFamily="34" charset="0"/>
                  <a:ea typeface="Tahoma" panose="020B0604030504040204" pitchFamily="34" charset="0"/>
                  <a:cs typeface="Posterama" panose="020B0504020200020000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290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6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Posterama</vt:lpstr>
      <vt:lpstr>Tema do Office</vt:lpstr>
      <vt:lpstr>Apresentação do PowerPoint</vt:lpstr>
    </vt:vector>
  </TitlesOfParts>
  <Company>Hopistal Albert Einstein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Viviane Vasconcelos do Nascimento</dc:creator>
  <cp:lastModifiedBy>Nilton Junior</cp:lastModifiedBy>
  <cp:revision>155</cp:revision>
  <cp:lastPrinted>2021-03-23T14:45:01Z</cp:lastPrinted>
  <dcterms:created xsi:type="dcterms:W3CDTF">2019-08-26T18:24:49Z</dcterms:created>
  <dcterms:modified xsi:type="dcterms:W3CDTF">2021-11-10T17:56:09Z</dcterms:modified>
</cp:coreProperties>
</file>