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15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8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52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5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99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8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6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CCC3-0185-4B9B-8DCB-E748DF25FFA7}" type="datetimeFigureOut">
              <a:rPr lang="pt-BR" smtClean="0"/>
              <a:t>05/01/2018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1718-B0DC-4DF1-88C5-0459560557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2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-31576" y="0"/>
            <a:ext cx="9175576" cy="10009188"/>
            <a:chOff x="-31576" y="0"/>
            <a:chExt cx="9175576" cy="10009188"/>
          </a:xfrm>
        </p:grpSpPr>
        <p:pic>
          <p:nvPicPr>
            <p:cNvPr id="5" name="Picture 3" descr="C:\Users\ailton\Desktop\Informativo_vagas_IEP_back-0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576" y="0"/>
              <a:ext cx="9175576" cy="10009188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24521" y="3348410"/>
              <a:ext cx="5976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dirty="0" smtClean="0">
                  <a:solidFill>
                    <a:schemeClr val="bg1"/>
                  </a:solidFill>
                  <a:latin typeface="Bell Gothic Std Black" pitchFamily="34" charset="0"/>
                </a:rPr>
                <a:t>IEP SELECIONA:</a:t>
              </a:r>
              <a:endParaRPr lang="pt-BR" sz="4000" b="1" dirty="0">
                <a:solidFill>
                  <a:schemeClr val="bg1"/>
                </a:solidFill>
                <a:latin typeface="Bell Gothic Std Black" pitchFamily="34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4521" y="5148610"/>
              <a:ext cx="198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bg1"/>
                  </a:solidFill>
                  <a:latin typeface="Bell Gothic Std Black" pitchFamily="34" charset="0"/>
                </a:rPr>
                <a:t>Informações:</a:t>
              </a:r>
              <a:endParaRPr lang="pt-BR" sz="2400" dirty="0">
                <a:solidFill>
                  <a:schemeClr val="bg1"/>
                </a:solidFill>
                <a:latin typeface="Bell Gothic Std Black" pitchFamily="34" charset="0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19156" y="5610275"/>
              <a:ext cx="591917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Necessário estar cursando: Administração a partir do 3º semestre, ter domínio </a:t>
              </a:r>
              <a:r>
                <a:rPr lang="pt-BR" sz="2000" smtClean="0">
                  <a:latin typeface="Arial Narrow" pitchFamily="34" charset="0"/>
                </a:rPr>
                <a:t>em informática </a:t>
              </a:r>
              <a:endParaRPr lang="pt-BR" sz="2000" dirty="0" smtClean="0">
                <a:latin typeface="Arial Narrow" pitchFamily="34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Perfil: Responsável, dinâmico, proativo, comunicativo, pontual, organizado;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Horário de estágio: Disponibilidade durante o dia ;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Residir em Fortaleza;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pt-BR" sz="2000" dirty="0" smtClean="0">
                  <a:latin typeface="Arial Narrow" pitchFamily="34" charset="0"/>
                </a:rPr>
                <a:t>Valor da bolsa: a combinar.</a:t>
              </a:r>
            </a:p>
            <a:p>
              <a:pPr marL="342900" indent="-342900">
                <a:buFont typeface="Arial" pitchFamily="34" charset="0"/>
                <a:buChar char="•"/>
              </a:pPr>
              <a:endParaRPr lang="pt-BR" sz="2000" dirty="0">
                <a:latin typeface="Arial Narrow" pitchFamily="34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10671" y="7668890"/>
              <a:ext cx="586111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900" dirty="0" smtClean="0">
                  <a:latin typeface="Arial Narrow" pitchFamily="34" charset="0"/>
                </a:rPr>
                <a:t>. Interessados enviar currículo urgente com foto e titulo </a:t>
              </a:r>
              <a:r>
                <a:rPr lang="pt-BR" sz="1900" dirty="0" smtClean="0">
                  <a:latin typeface="Arial Narrow" pitchFamily="34" charset="0"/>
                </a:rPr>
                <a:t>“</a:t>
              </a:r>
              <a:r>
                <a:rPr lang="pt-BR" sz="1900" smtClean="0">
                  <a:latin typeface="Arial Narrow" pitchFamily="34" charset="0"/>
                </a:rPr>
                <a:t>Estagio administração” </a:t>
              </a:r>
              <a:r>
                <a:rPr lang="pt-BR" sz="1900" dirty="0" smtClean="0">
                  <a:latin typeface="Arial Narrow" pitchFamily="34" charset="0"/>
                </a:rPr>
                <a:t>para o e-mail: </a:t>
              </a:r>
            </a:p>
            <a:p>
              <a:pPr algn="just"/>
              <a:r>
                <a:rPr lang="pt-BR" sz="2000" b="1" dirty="0" smtClean="0">
                  <a:latin typeface="Arial Narrow" pitchFamily="34" charset="0"/>
                </a:rPr>
                <a:t>Processocaptacao@portaliep.com</a:t>
              </a:r>
              <a:endParaRPr lang="pt-BR" sz="2000" b="1" dirty="0">
                <a:latin typeface="Arial Narrow" pitchFamily="34" charset="0"/>
              </a:endParaRP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99988" y="450945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 Narrow" panose="020B0606020202030204" pitchFamily="34" charset="0"/>
              </a:rPr>
              <a:t>Estagiário de Administração.</a:t>
            </a:r>
          </a:p>
        </p:txBody>
      </p:sp>
    </p:spTree>
    <p:extLst>
      <p:ext uri="{BB962C8B-B14F-4D97-AF65-F5344CB8AC3E}">
        <p14:creationId xmlns:p14="http://schemas.microsoft.com/office/powerpoint/2010/main" val="2911043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Thayane Freitas</dc:creator>
  <cp:lastModifiedBy>Thayane Freitas</cp:lastModifiedBy>
  <cp:revision>3</cp:revision>
  <dcterms:created xsi:type="dcterms:W3CDTF">2018-01-04T13:58:06Z</dcterms:created>
  <dcterms:modified xsi:type="dcterms:W3CDTF">2018-01-05T11:52:14Z</dcterms:modified>
</cp:coreProperties>
</file>