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1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1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2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52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5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7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99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6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CCC3-0185-4B9B-8DCB-E748DF25FFA7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-31576" y="0"/>
            <a:ext cx="9175576" cy="10009188"/>
            <a:chOff x="-31576" y="0"/>
            <a:chExt cx="9175576" cy="10009188"/>
          </a:xfrm>
        </p:grpSpPr>
        <p:pic>
          <p:nvPicPr>
            <p:cNvPr id="5" name="Picture 3" descr="C:\Users\ailton\Desktop\Informativo_vagas_IEP_back-0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576" y="0"/>
              <a:ext cx="9175576" cy="10009188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24521" y="3348410"/>
              <a:ext cx="5976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 smtClean="0">
                  <a:solidFill>
                    <a:schemeClr val="bg1"/>
                  </a:solidFill>
                  <a:latin typeface="Bell Gothic Std Black" pitchFamily="34" charset="0"/>
                </a:rPr>
                <a:t>IEP SELECIONA:</a:t>
              </a:r>
              <a:endParaRPr lang="pt-BR" sz="4000" b="1" dirty="0">
                <a:solidFill>
                  <a:schemeClr val="bg1"/>
                </a:solidFill>
                <a:latin typeface="Bell Gothic Std Black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4521" y="5148610"/>
              <a:ext cx="198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bg1"/>
                  </a:solidFill>
                  <a:latin typeface="Bell Gothic Std Black" pitchFamily="34" charset="0"/>
                </a:rPr>
                <a:t>Informações:</a:t>
              </a:r>
              <a:endParaRPr lang="pt-BR" sz="2400" dirty="0">
                <a:solidFill>
                  <a:schemeClr val="bg1"/>
                </a:solidFill>
                <a:latin typeface="Bell Gothic Std Black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19156" y="5610275"/>
              <a:ext cx="59191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Necessário estar cursando: </a:t>
              </a:r>
              <a:r>
                <a:rPr lang="pt-BR" sz="2000" dirty="0" smtClean="0">
                  <a:latin typeface="Arial Narrow" pitchFamily="34" charset="0"/>
                </a:rPr>
                <a:t>Design gráfico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Perfil</a:t>
              </a:r>
              <a:r>
                <a:rPr lang="pt-BR" sz="2000" dirty="0" smtClean="0">
                  <a:latin typeface="Arial Narrow" pitchFamily="34" charset="0"/>
                </a:rPr>
                <a:t>: Responsável</a:t>
              </a:r>
              <a:r>
                <a:rPr lang="pt-BR" sz="2000" dirty="0" smtClean="0">
                  <a:latin typeface="Arial Narrow" pitchFamily="34" charset="0"/>
                </a:rPr>
                <a:t>, dinâmico, </a:t>
              </a:r>
              <a:r>
                <a:rPr lang="pt-BR" sz="2000" dirty="0" smtClean="0">
                  <a:latin typeface="Arial Narrow" pitchFamily="34" charset="0"/>
                </a:rPr>
                <a:t>proativo, comunicativo, pontual, organizado;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Horário de estágio: Disponibilidade durante o dia </a:t>
              </a:r>
              <a:r>
                <a:rPr lang="pt-BR" sz="2000" dirty="0" smtClean="0">
                  <a:latin typeface="Arial Narrow" pitchFamily="34" charset="0"/>
                </a:rPr>
                <a:t>;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Residir em Fortaleza;</a:t>
              </a:r>
              <a:endParaRPr lang="pt-BR" sz="2000" dirty="0" smtClean="0">
                <a:latin typeface="Arial Narrow" pitchFamily="34" charset="0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Valor da bolsa: a combinar.</a:t>
              </a:r>
            </a:p>
            <a:p>
              <a:pPr marL="342900" indent="-342900">
                <a:buFont typeface="Arial" pitchFamily="34" charset="0"/>
                <a:buChar char="•"/>
              </a:pPr>
              <a:endParaRPr lang="pt-BR" sz="2000" dirty="0"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0671" y="7668890"/>
              <a:ext cx="5861114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900" dirty="0" smtClean="0">
                  <a:latin typeface="Arial Narrow" pitchFamily="34" charset="0"/>
                </a:rPr>
                <a:t>. Interessados enviar </a:t>
              </a:r>
              <a:r>
                <a:rPr lang="pt-BR" sz="1900" dirty="0" smtClean="0">
                  <a:latin typeface="Arial Narrow" pitchFamily="34" charset="0"/>
                </a:rPr>
                <a:t>currículo urgente </a:t>
              </a:r>
              <a:r>
                <a:rPr lang="pt-BR" sz="1900" dirty="0" smtClean="0">
                  <a:latin typeface="Arial Narrow" pitchFamily="34" charset="0"/>
                </a:rPr>
                <a:t>com foto e titulo </a:t>
              </a:r>
              <a:r>
                <a:rPr lang="pt-BR" sz="1900" dirty="0" smtClean="0">
                  <a:latin typeface="Arial Narrow" pitchFamily="34" charset="0"/>
                </a:rPr>
                <a:t>“Design gráfico” </a:t>
              </a:r>
              <a:r>
                <a:rPr lang="pt-BR" sz="1900" dirty="0" smtClean="0">
                  <a:latin typeface="Arial Narrow" pitchFamily="34" charset="0"/>
                </a:rPr>
                <a:t>para o e-mail: </a:t>
              </a:r>
            </a:p>
            <a:p>
              <a:pPr algn="just"/>
              <a:r>
                <a:rPr lang="pt-BR" sz="2000" b="1" dirty="0" smtClean="0">
                  <a:latin typeface="Arial Narrow" pitchFamily="34" charset="0"/>
                </a:rPr>
                <a:t>Processocaptacao@portaliep.com</a:t>
              </a:r>
              <a:endParaRPr lang="pt-BR" sz="2000" b="1" dirty="0">
                <a:latin typeface="Arial Narrow" pitchFamily="34" charset="0"/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399988" y="450945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 Narrow" panose="020B0606020202030204" pitchFamily="34" charset="0"/>
              </a:rPr>
              <a:t>Estagiário de </a:t>
            </a:r>
            <a:r>
              <a:rPr lang="pt-BR" sz="2000" b="1" dirty="0" smtClean="0">
                <a:latin typeface="Arial Narrow" panose="020B0606020202030204" pitchFamily="34" charset="0"/>
              </a:rPr>
              <a:t>Design gráfico</a:t>
            </a:r>
            <a:r>
              <a:rPr lang="pt-BR" sz="2000" b="1" dirty="0" smtClean="0">
                <a:latin typeface="Arial Narrow" panose="020B0606020202030204" pitchFamily="34" charset="0"/>
              </a:rPr>
              <a:t>.</a:t>
            </a:r>
            <a:endParaRPr lang="pt-BR" sz="2000" b="1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43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Thayane Freitas</dc:creator>
  <cp:lastModifiedBy>Thayane Freitas</cp:lastModifiedBy>
  <cp:revision>1</cp:revision>
  <dcterms:created xsi:type="dcterms:W3CDTF">2018-01-04T13:58:06Z</dcterms:created>
  <dcterms:modified xsi:type="dcterms:W3CDTF">2018-01-04T14:02:31Z</dcterms:modified>
</cp:coreProperties>
</file>