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B818-FAAF-4817-9058-B19BDC0828AA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457FB-FDBE-4AE3-8DA5-D36296F35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95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794" y="4343372"/>
            <a:ext cx="5486250" cy="4114716"/>
          </a:xfrm>
          <a:prstGeom prst="rect">
            <a:avLst/>
          </a:prstGeom>
        </p:spPr>
        <p:txBody>
          <a:bodyPr spcFirstLastPara="1" wrap="square" lIns="86579" tIns="86579" rIns="86579" bIns="86579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D761-7DD7-4B08-8F8B-A4D6859D7A5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0AFB-7C7F-4919-B909-ED9AC4BF1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8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D761-7DD7-4B08-8F8B-A4D6859D7A5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0AFB-7C7F-4919-B909-ED9AC4BF1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5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D761-7DD7-4B08-8F8B-A4D6859D7A5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0AFB-7C7F-4919-B909-ED9AC4BF1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D761-7DD7-4B08-8F8B-A4D6859D7A5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0AFB-7C7F-4919-B909-ED9AC4BF1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0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D761-7DD7-4B08-8F8B-A4D6859D7A5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0AFB-7C7F-4919-B909-ED9AC4BF1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15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D761-7DD7-4B08-8F8B-A4D6859D7A5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0AFB-7C7F-4919-B909-ED9AC4BF1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8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D761-7DD7-4B08-8F8B-A4D6859D7A5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0AFB-7C7F-4919-B909-ED9AC4BF1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D761-7DD7-4B08-8F8B-A4D6859D7A5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0AFB-7C7F-4919-B909-ED9AC4BF1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87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D761-7DD7-4B08-8F8B-A4D6859D7A5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0AFB-7C7F-4919-B909-ED9AC4BF1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D761-7DD7-4B08-8F8B-A4D6859D7A5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0AFB-7C7F-4919-B909-ED9AC4BF1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5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D761-7DD7-4B08-8F8B-A4D6859D7A5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0AFB-7C7F-4919-B909-ED9AC4BF1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70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D761-7DD7-4B08-8F8B-A4D6859D7A5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0AFB-7C7F-4919-B909-ED9AC4BF1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0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11125" y="2471737"/>
            <a:ext cx="84948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Horário:  </a:t>
            </a: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12:00 ÀS 18:00 (06:00h/Dia)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17437" y="3097200"/>
            <a:ext cx="931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Benefícios: R$</a:t>
            </a: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600</a:t>
            </a: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,00 + Vale Transporte  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-179387" y="1811337"/>
            <a:ext cx="95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sz="3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</a:t>
            </a:r>
            <a:r>
              <a:rPr lang="en-US" sz="3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TECNICO EM TELECOMUNICAÇÕES</a:t>
            </a:r>
            <a:endParaRPr sz="30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55637" y="3721100"/>
            <a:ext cx="88851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Requisitos: </a:t>
            </a: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1° AO 6º SEMESTRE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Localização </a:t>
            </a: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Empresa: </a:t>
            </a: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ALDEOTA</a:t>
            </a:r>
            <a:endParaRPr sz="25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Times New Roman"/>
              <a:buNone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ÁREA DE ATUAÇÃO : SELEÇÃO TECNICO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60437" y="5236300"/>
            <a:ext cx="8275500" cy="13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Interessados deverão enviar </a:t>
            </a:r>
            <a:r>
              <a:rPr lang="en-US" sz="20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currículo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o e-mail: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00CC"/>
                </a:solidFill>
              </a:rPr>
              <a:t>crisspaula@hotmail.com</a:t>
            </a:r>
            <a:endParaRPr sz="2000" b="1">
              <a:solidFill>
                <a:srgbClr val="0000CC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Atenção para o assunto do E-mail:</a:t>
            </a:r>
            <a:r>
              <a:rPr lang="en-US" sz="2000" b="1">
                <a:solidFill>
                  <a:schemeClr val="dk1"/>
                </a:solidFill>
              </a:rPr>
              <a:t> Seleção TECNICO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31787" y="188912"/>
            <a:ext cx="52482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rial Black"/>
              <a:buNone/>
            </a:pPr>
            <a:r>
              <a:rPr lang="en-US" sz="3500" b="1" i="0" u="none" strike="noStrike" cap="non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OPORTUNIDADE DE ESTÁGIO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 Black"/>
              <a:buNone/>
            </a:pPr>
            <a:r>
              <a:rPr lang="en-US" sz="30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Vaga urgente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175" y="121300"/>
            <a:ext cx="2159000" cy="185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916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Office PowerPoint</Application>
  <PresentationFormat>Apresentação na tela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Jayne Costa Alves</dc:creator>
  <cp:lastModifiedBy>Jayne Costa Alves</cp:lastModifiedBy>
  <cp:revision>4</cp:revision>
  <dcterms:created xsi:type="dcterms:W3CDTF">2018-02-15T17:40:19Z</dcterms:created>
  <dcterms:modified xsi:type="dcterms:W3CDTF">2018-02-15T17:44:45Z</dcterms:modified>
</cp:coreProperties>
</file>