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81504-F00D-43E9-84D6-93D0A3DC33FF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0D23A-5FFA-4391-8295-6A226592A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54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794" y="4343372"/>
            <a:ext cx="5486250" cy="4114716"/>
          </a:xfrm>
          <a:prstGeom prst="rect">
            <a:avLst/>
          </a:prstGeom>
        </p:spPr>
        <p:txBody>
          <a:bodyPr spcFirstLastPara="1" wrap="square" lIns="86579" tIns="86579" rIns="86579" bIns="86579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BA7-1936-4AE5-91F1-981CEE37F08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31D-5E3A-4817-AFFF-8D440A398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19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BA7-1936-4AE5-91F1-981CEE37F08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31D-5E3A-4817-AFFF-8D440A398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BA7-1936-4AE5-91F1-981CEE37F08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31D-5E3A-4817-AFFF-8D440A398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34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BA7-1936-4AE5-91F1-981CEE37F08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31D-5E3A-4817-AFFF-8D440A398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66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BA7-1936-4AE5-91F1-981CEE37F08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31D-5E3A-4817-AFFF-8D440A398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65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BA7-1936-4AE5-91F1-981CEE37F08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31D-5E3A-4817-AFFF-8D440A398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7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BA7-1936-4AE5-91F1-981CEE37F08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31D-5E3A-4817-AFFF-8D440A398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18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BA7-1936-4AE5-91F1-981CEE37F08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31D-5E3A-4817-AFFF-8D440A398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BA7-1936-4AE5-91F1-981CEE37F08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31D-5E3A-4817-AFFF-8D440A398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0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BA7-1936-4AE5-91F1-981CEE37F08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31D-5E3A-4817-AFFF-8D440A398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4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BA7-1936-4AE5-91F1-981CEE37F08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31D-5E3A-4817-AFFF-8D440A398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09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EBA7-1936-4AE5-91F1-981CEE37F088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031D-5E3A-4817-AFFF-8D440A398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7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11125" y="2471737"/>
            <a:ext cx="84948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Horário:  </a:t>
            </a: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08:00 ÀS 12:00 (04:00h/Dia) 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111137" y="2880900"/>
            <a:ext cx="931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Benefícios: R$</a:t>
            </a: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350,00</a:t>
            </a: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Vale Transporte  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-179387" y="1811337"/>
            <a:ext cx="95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sz="3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</a:t>
            </a:r>
            <a:r>
              <a:rPr lang="en-US" sz="3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FISIOTERAPIA</a:t>
            </a:r>
            <a:endParaRPr sz="30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11125" y="3341700"/>
            <a:ext cx="85248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Requisitos: </a:t>
            </a: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08S até 09S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Localização </a:t>
            </a: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Empresa: </a:t>
            </a: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Av. Pontes Vieira, 2651 - São João do Tauape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2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en-US" sz="2500" b="1" u="sng">
                <a:latin typeface="Times New Roman"/>
                <a:ea typeface="Times New Roman"/>
                <a:cs typeface="Times New Roman"/>
                <a:sym typeface="Times New Roman"/>
              </a:rPr>
              <a:t>RAZÃO SOCIAL: OSTEO ORTOPEDIA E TRAUMATOLOGIA</a:t>
            </a:r>
            <a:endParaRPr sz="2500"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Times New Roman"/>
              <a:buNone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ÁREA DE ATUAÇÃO : ACOMPANHAMENTO/ SAÚDE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34262" y="5736275"/>
            <a:ext cx="8275500" cy="13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Interessados deverão comparecer ao local do estágio pela manhã de 08:00 até </a:t>
            </a:r>
            <a:r>
              <a:rPr lang="en-US" sz="2000" b="1">
                <a:solidFill>
                  <a:schemeClr val="dk1"/>
                </a:solidFill>
              </a:rPr>
              <a:t>11:00 hrs para uma entrevista, podendo ser de segunda a sexta-feira!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31787" y="188912"/>
            <a:ext cx="52482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rial Black"/>
              <a:buNone/>
            </a:pPr>
            <a:r>
              <a:rPr lang="en-US" sz="3500" b="1" i="0" u="none" strike="noStrike" cap="non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OPORTUNIDADE DE ESTÁGIO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 Black"/>
              <a:buNone/>
            </a:pPr>
            <a:r>
              <a:rPr lang="en-US" sz="30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Vaga urgente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175" y="121300"/>
            <a:ext cx="2159000" cy="185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484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Apresentação na tela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Jayne Costa Alves</dc:creator>
  <cp:lastModifiedBy>Jayne Costa Alves</cp:lastModifiedBy>
  <cp:revision>1</cp:revision>
  <dcterms:created xsi:type="dcterms:W3CDTF">2018-02-15T17:54:36Z</dcterms:created>
  <dcterms:modified xsi:type="dcterms:W3CDTF">2018-02-15T17:55:57Z</dcterms:modified>
</cp:coreProperties>
</file>