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3"/>
  </p:notesMasterIdLst>
  <p:sldIdLst>
    <p:sldId id="257" r:id="rId2"/>
  </p:sldIdLst>
  <p:sldSz cx="32404050" cy="43205400"/>
  <p:notesSz cx="6858000" cy="9144000"/>
  <p:custDataLst>
    <p:tags r:id="rId4"/>
  </p:custDataLst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STAGIO 02" initials="E0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7EBF5"/>
    <a:srgbClr val="CDD6EB"/>
    <a:srgbClr val="FF9900"/>
    <a:srgbClr val="981B02"/>
    <a:srgbClr val="CC3300"/>
    <a:srgbClr val="CC9900"/>
    <a:srgbClr val="821B18"/>
    <a:srgbClr val="8A2A10"/>
    <a:srgbClr val="CC6600"/>
    <a:srgbClr val="9933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Estilo Médio 1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>
    <p:restoredLeft sz="15620" autoAdjust="0"/>
    <p:restoredTop sz="96232" autoAdjust="0"/>
  </p:normalViewPr>
  <p:slideViewPr>
    <p:cSldViewPr snapToObjects="1">
      <p:cViewPr>
        <p:scale>
          <a:sx n="10" d="100"/>
          <a:sy n="10" d="100"/>
        </p:scale>
        <p:origin x="-3486" y="-576"/>
      </p:cViewPr>
      <p:guideLst>
        <p:guide orient="horz" pos="13608"/>
        <p:guide pos="102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184343675" cy="18434367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tags" Target="tags/tag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5B8A331-9E82-4F56-9038-7EB26ACCDF68}" type="datetimeFigureOut">
              <a:rPr lang="pt-BR"/>
              <a:pPr>
                <a:defRPr/>
              </a:pPr>
              <a:t>11/10/2018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9CCA4C6-46A3-4165-B556-57F183BCC71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9951041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30304" y="13421680"/>
            <a:ext cx="27543443" cy="9261158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860608" y="24483060"/>
            <a:ext cx="22682835" cy="110413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598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19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79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3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799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591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11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78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836755-2A4D-4248-BE71-CEA8EEF6ADAF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836755-2A4D-4248-BE71-CEA8EEF6ADAF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3254782" y="10901365"/>
            <a:ext cx="25833229" cy="232249028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743850" y="10901365"/>
            <a:ext cx="76970870" cy="232249028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836755-2A4D-4248-BE71-CEA8EEF6ADAF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836755-2A4D-4248-BE71-CEA8EEF6ADAF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59696" y="27763479"/>
            <a:ext cx="27543443" cy="8581073"/>
          </a:xfrm>
        </p:spPr>
        <p:txBody>
          <a:bodyPr anchor="t"/>
          <a:lstStyle>
            <a:lvl1pPr algn="l">
              <a:defRPr sz="189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59696" y="18312295"/>
            <a:ext cx="27543443" cy="9451178"/>
          </a:xfrm>
        </p:spPr>
        <p:txBody>
          <a:bodyPr anchor="b"/>
          <a:lstStyle>
            <a:lvl1pPr marL="0" indent="0">
              <a:buNone/>
              <a:defRPr sz="9500">
                <a:solidFill>
                  <a:schemeClr val="tx1">
                    <a:tint val="75000"/>
                  </a:schemeClr>
                </a:solidFill>
              </a:defRPr>
            </a:lvl1pPr>
            <a:lvl2pPr marL="2159859" indent="0">
              <a:buNone/>
              <a:defRPr sz="8500">
                <a:solidFill>
                  <a:schemeClr val="tx1">
                    <a:tint val="75000"/>
                  </a:schemeClr>
                </a:solidFill>
              </a:defRPr>
            </a:lvl2pPr>
            <a:lvl3pPr marL="4319718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3pPr>
            <a:lvl4pPr marL="64795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63944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799299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2959158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511901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27887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836755-2A4D-4248-BE71-CEA8EEF6ADAF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743846" y="63507947"/>
            <a:ext cx="51402048" cy="179642453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7685960" y="63507947"/>
            <a:ext cx="51402051" cy="179642453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836755-2A4D-4248-BE71-CEA8EEF6ADAF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0203" y="1730219"/>
            <a:ext cx="29163645" cy="72009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0203" y="9671212"/>
            <a:ext cx="14317416" cy="4030501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59859" indent="0">
              <a:buNone/>
              <a:defRPr sz="9500" b="1"/>
            </a:lvl2pPr>
            <a:lvl3pPr marL="4319718" indent="0">
              <a:buNone/>
              <a:defRPr sz="8500" b="1"/>
            </a:lvl3pPr>
            <a:lvl4pPr marL="6479577" indent="0">
              <a:buNone/>
              <a:defRPr sz="7600" b="1"/>
            </a:lvl4pPr>
            <a:lvl5pPr marL="8639440" indent="0">
              <a:buNone/>
              <a:defRPr sz="7600" b="1"/>
            </a:lvl5pPr>
            <a:lvl6pPr marL="10799299" indent="0">
              <a:buNone/>
              <a:defRPr sz="7600" b="1"/>
            </a:lvl6pPr>
            <a:lvl7pPr marL="12959158" indent="0">
              <a:buNone/>
              <a:defRPr sz="7600" b="1"/>
            </a:lvl7pPr>
            <a:lvl8pPr marL="15119017" indent="0">
              <a:buNone/>
              <a:defRPr sz="7600" b="1"/>
            </a:lvl8pPr>
            <a:lvl9pPr marL="17278876" indent="0">
              <a:buNone/>
              <a:defRPr sz="7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620203" y="13701713"/>
            <a:ext cx="14317416" cy="24893114"/>
          </a:xfr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6460809" y="9671212"/>
            <a:ext cx="14323040" cy="4030501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59859" indent="0">
              <a:buNone/>
              <a:defRPr sz="9500" b="1"/>
            </a:lvl2pPr>
            <a:lvl3pPr marL="4319718" indent="0">
              <a:buNone/>
              <a:defRPr sz="8500" b="1"/>
            </a:lvl3pPr>
            <a:lvl4pPr marL="6479577" indent="0">
              <a:buNone/>
              <a:defRPr sz="7600" b="1"/>
            </a:lvl4pPr>
            <a:lvl5pPr marL="8639440" indent="0">
              <a:buNone/>
              <a:defRPr sz="7600" b="1"/>
            </a:lvl5pPr>
            <a:lvl6pPr marL="10799299" indent="0">
              <a:buNone/>
              <a:defRPr sz="7600" b="1"/>
            </a:lvl6pPr>
            <a:lvl7pPr marL="12959158" indent="0">
              <a:buNone/>
              <a:defRPr sz="7600" b="1"/>
            </a:lvl7pPr>
            <a:lvl8pPr marL="15119017" indent="0">
              <a:buNone/>
              <a:defRPr sz="7600" b="1"/>
            </a:lvl8pPr>
            <a:lvl9pPr marL="17278876" indent="0">
              <a:buNone/>
              <a:defRPr sz="7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6460809" y="13701713"/>
            <a:ext cx="14323040" cy="24893114"/>
          </a:xfr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836755-2A4D-4248-BE71-CEA8EEF6ADAF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836755-2A4D-4248-BE71-CEA8EEF6ADAF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836755-2A4D-4248-BE71-CEA8EEF6ADAF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0208" y="1720215"/>
            <a:ext cx="10660709" cy="7320915"/>
          </a:xfrm>
        </p:spPr>
        <p:txBody>
          <a:bodyPr anchor="b"/>
          <a:lstStyle>
            <a:lvl1pPr algn="l">
              <a:defRPr sz="95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669083" y="1720218"/>
            <a:ext cx="18114764" cy="36874612"/>
          </a:xfrm>
        </p:spPr>
        <p:txBody>
          <a:bodyPr/>
          <a:lstStyle>
            <a:lvl1pPr>
              <a:defRPr sz="15100"/>
            </a:lvl1pPr>
            <a:lvl2pPr>
              <a:defRPr sz="13200"/>
            </a:lvl2pPr>
            <a:lvl3pPr>
              <a:defRPr sz="11300"/>
            </a:lvl3pPr>
            <a:lvl4pPr>
              <a:defRPr sz="9500"/>
            </a:lvl4pPr>
            <a:lvl5pPr>
              <a:defRPr sz="9500"/>
            </a:lvl5pPr>
            <a:lvl6pPr>
              <a:defRPr sz="9500"/>
            </a:lvl6pPr>
            <a:lvl7pPr>
              <a:defRPr sz="9500"/>
            </a:lvl7pPr>
            <a:lvl8pPr>
              <a:defRPr sz="9500"/>
            </a:lvl8pPr>
            <a:lvl9pPr>
              <a:defRPr sz="95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20208" y="9041139"/>
            <a:ext cx="10660709" cy="29553697"/>
          </a:xfrm>
        </p:spPr>
        <p:txBody>
          <a:bodyPr/>
          <a:lstStyle>
            <a:lvl1pPr marL="0" indent="0">
              <a:buNone/>
              <a:defRPr sz="6600"/>
            </a:lvl1pPr>
            <a:lvl2pPr marL="2159859" indent="0">
              <a:buNone/>
              <a:defRPr sz="5700"/>
            </a:lvl2pPr>
            <a:lvl3pPr marL="4319718" indent="0">
              <a:buNone/>
              <a:defRPr sz="4700"/>
            </a:lvl3pPr>
            <a:lvl4pPr marL="6479577" indent="0">
              <a:buNone/>
              <a:defRPr sz="4300"/>
            </a:lvl4pPr>
            <a:lvl5pPr marL="8639440" indent="0">
              <a:buNone/>
              <a:defRPr sz="4300"/>
            </a:lvl5pPr>
            <a:lvl6pPr marL="10799299" indent="0">
              <a:buNone/>
              <a:defRPr sz="4300"/>
            </a:lvl6pPr>
            <a:lvl7pPr marL="12959158" indent="0">
              <a:buNone/>
              <a:defRPr sz="4300"/>
            </a:lvl7pPr>
            <a:lvl8pPr marL="15119017" indent="0">
              <a:buNone/>
              <a:defRPr sz="4300"/>
            </a:lvl8pPr>
            <a:lvl9pPr marL="17278876" indent="0">
              <a:buNone/>
              <a:defRPr sz="43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836755-2A4D-4248-BE71-CEA8EEF6ADAF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51421" y="30243780"/>
            <a:ext cx="19442430" cy="3570449"/>
          </a:xfrm>
        </p:spPr>
        <p:txBody>
          <a:bodyPr anchor="b"/>
          <a:lstStyle>
            <a:lvl1pPr algn="l">
              <a:defRPr sz="95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351421" y="3860483"/>
            <a:ext cx="19442430" cy="25923240"/>
          </a:xfrm>
        </p:spPr>
        <p:txBody>
          <a:bodyPr/>
          <a:lstStyle>
            <a:lvl1pPr marL="0" indent="0">
              <a:buNone/>
              <a:defRPr sz="15100"/>
            </a:lvl1pPr>
            <a:lvl2pPr marL="2159859" indent="0">
              <a:buNone/>
              <a:defRPr sz="13200"/>
            </a:lvl2pPr>
            <a:lvl3pPr marL="4319718" indent="0">
              <a:buNone/>
              <a:defRPr sz="11300"/>
            </a:lvl3pPr>
            <a:lvl4pPr marL="6479577" indent="0">
              <a:buNone/>
              <a:defRPr sz="9500"/>
            </a:lvl4pPr>
            <a:lvl5pPr marL="8639440" indent="0">
              <a:buNone/>
              <a:defRPr sz="9500"/>
            </a:lvl5pPr>
            <a:lvl6pPr marL="10799299" indent="0">
              <a:buNone/>
              <a:defRPr sz="9500"/>
            </a:lvl6pPr>
            <a:lvl7pPr marL="12959158" indent="0">
              <a:buNone/>
              <a:defRPr sz="9500"/>
            </a:lvl7pPr>
            <a:lvl8pPr marL="15119017" indent="0">
              <a:buNone/>
              <a:defRPr sz="9500"/>
            </a:lvl8pPr>
            <a:lvl9pPr marL="17278876" indent="0">
              <a:buNone/>
              <a:defRPr sz="9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51421" y="33814229"/>
            <a:ext cx="19442430" cy="5070631"/>
          </a:xfrm>
        </p:spPr>
        <p:txBody>
          <a:bodyPr/>
          <a:lstStyle>
            <a:lvl1pPr marL="0" indent="0">
              <a:buNone/>
              <a:defRPr sz="6600"/>
            </a:lvl1pPr>
            <a:lvl2pPr marL="2159859" indent="0">
              <a:buNone/>
              <a:defRPr sz="5700"/>
            </a:lvl2pPr>
            <a:lvl3pPr marL="4319718" indent="0">
              <a:buNone/>
              <a:defRPr sz="4700"/>
            </a:lvl3pPr>
            <a:lvl4pPr marL="6479577" indent="0">
              <a:buNone/>
              <a:defRPr sz="4300"/>
            </a:lvl4pPr>
            <a:lvl5pPr marL="8639440" indent="0">
              <a:buNone/>
              <a:defRPr sz="4300"/>
            </a:lvl5pPr>
            <a:lvl6pPr marL="10799299" indent="0">
              <a:buNone/>
              <a:defRPr sz="4300"/>
            </a:lvl6pPr>
            <a:lvl7pPr marL="12959158" indent="0">
              <a:buNone/>
              <a:defRPr sz="4300"/>
            </a:lvl7pPr>
            <a:lvl8pPr marL="15119017" indent="0">
              <a:buNone/>
              <a:defRPr sz="4300"/>
            </a:lvl8pPr>
            <a:lvl9pPr marL="17278876" indent="0">
              <a:buNone/>
              <a:defRPr sz="43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836755-2A4D-4248-BE71-CEA8EEF6ADAF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620203" y="1730219"/>
            <a:ext cx="29163645" cy="7200900"/>
          </a:xfrm>
          <a:prstGeom prst="rect">
            <a:avLst/>
          </a:prstGeom>
        </p:spPr>
        <p:txBody>
          <a:bodyPr vert="horz" lIns="431974" tIns="215984" rIns="431974" bIns="215984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0203" y="10081269"/>
            <a:ext cx="29163645" cy="28513567"/>
          </a:xfrm>
          <a:prstGeom prst="rect">
            <a:avLst/>
          </a:prstGeom>
        </p:spPr>
        <p:txBody>
          <a:bodyPr vert="horz" lIns="431974" tIns="215984" rIns="431974" bIns="215984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620203" y="40045014"/>
            <a:ext cx="7560945" cy="2300288"/>
          </a:xfrm>
          <a:prstGeom prst="rect">
            <a:avLst/>
          </a:prstGeom>
        </p:spPr>
        <p:txBody>
          <a:bodyPr vert="horz" lIns="431974" tIns="215984" rIns="431974" bIns="215984" rtlCol="0" anchor="ctr"/>
          <a:lstStyle>
            <a:lvl1pPr algn="l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1071384" y="40045014"/>
            <a:ext cx="10261283" cy="2300288"/>
          </a:xfrm>
          <a:prstGeom prst="rect">
            <a:avLst/>
          </a:prstGeom>
        </p:spPr>
        <p:txBody>
          <a:bodyPr vert="horz" lIns="431974" tIns="215984" rIns="431974" bIns="215984" rtlCol="0" anchor="ctr"/>
          <a:lstStyle>
            <a:lvl1pPr algn="ct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23222903" y="40045014"/>
            <a:ext cx="7560945" cy="2300288"/>
          </a:xfrm>
          <a:prstGeom prst="rect">
            <a:avLst/>
          </a:prstGeom>
        </p:spPr>
        <p:txBody>
          <a:bodyPr vert="horz" lIns="431974" tIns="215984" rIns="431974" bIns="215984" rtlCol="0" anchor="ctr"/>
          <a:lstStyle>
            <a:lvl1pPr algn="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9836755-2A4D-4248-BE71-CEA8EEF6ADAF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4319718" rtl="0" eaLnBrk="1" latinLnBrk="0" hangingPunct="1">
        <a:spcBef>
          <a:spcPct val="0"/>
        </a:spcBef>
        <a:buNone/>
        <a:defRPr sz="20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19895" indent="-1619895" algn="l" defTabSz="4319718" rtl="0" eaLnBrk="1" latinLnBrk="0" hangingPunct="1">
        <a:spcBef>
          <a:spcPct val="20000"/>
        </a:spcBef>
        <a:buFont typeface="Arial" pitchFamily="34" charset="0"/>
        <a:buChar char="•"/>
        <a:defRPr sz="15100" kern="1200">
          <a:solidFill>
            <a:schemeClr val="tx1"/>
          </a:solidFill>
          <a:latin typeface="+mn-lt"/>
          <a:ea typeface="+mn-ea"/>
          <a:cs typeface="+mn-cs"/>
        </a:defRPr>
      </a:lvl1pPr>
      <a:lvl2pPr marL="3509773" indent="-1349914" algn="l" defTabSz="4319718" rtl="0" eaLnBrk="1" latinLnBrk="0" hangingPunct="1">
        <a:spcBef>
          <a:spcPct val="20000"/>
        </a:spcBef>
        <a:buFont typeface="Arial" pitchFamily="34" charset="0"/>
        <a:buChar char="–"/>
        <a:defRPr sz="13200" kern="1200">
          <a:solidFill>
            <a:schemeClr val="tx1"/>
          </a:solidFill>
          <a:latin typeface="+mn-lt"/>
          <a:ea typeface="+mn-ea"/>
          <a:cs typeface="+mn-cs"/>
        </a:defRPr>
      </a:lvl2pPr>
      <a:lvl3pPr marL="5399650" indent="-1079932" algn="l" defTabSz="4319718" rtl="0" eaLnBrk="1" latinLnBrk="0" hangingPunct="1">
        <a:spcBef>
          <a:spcPct val="20000"/>
        </a:spcBef>
        <a:buFont typeface="Arial" pitchFamily="34" charset="0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3pPr>
      <a:lvl4pPr marL="7559509" indent="-1079932" algn="l" defTabSz="4319718" rtl="0" eaLnBrk="1" latinLnBrk="0" hangingPunct="1">
        <a:spcBef>
          <a:spcPct val="20000"/>
        </a:spcBef>
        <a:buFont typeface="Arial" pitchFamily="34" charset="0"/>
        <a:buChar char="–"/>
        <a:defRPr sz="9500" kern="1200">
          <a:solidFill>
            <a:schemeClr val="tx1"/>
          </a:solidFill>
          <a:latin typeface="+mn-lt"/>
          <a:ea typeface="+mn-ea"/>
          <a:cs typeface="+mn-cs"/>
        </a:defRPr>
      </a:lvl4pPr>
      <a:lvl5pPr marL="9719368" indent="-1079932" algn="l" defTabSz="4319718" rtl="0" eaLnBrk="1" latinLnBrk="0" hangingPunct="1">
        <a:spcBef>
          <a:spcPct val="20000"/>
        </a:spcBef>
        <a:buFont typeface="Arial" pitchFamily="34" charset="0"/>
        <a:buChar char="»"/>
        <a:defRPr sz="9500" kern="1200">
          <a:solidFill>
            <a:schemeClr val="tx1"/>
          </a:solidFill>
          <a:latin typeface="+mn-lt"/>
          <a:ea typeface="+mn-ea"/>
          <a:cs typeface="+mn-cs"/>
        </a:defRPr>
      </a:lvl5pPr>
      <a:lvl6pPr marL="11879226" indent="-1079932" algn="l" defTabSz="4319718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6pPr>
      <a:lvl7pPr marL="14039085" indent="-1079932" algn="l" defTabSz="4319718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944" indent="-1079932" algn="l" defTabSz="4319718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808" indent="-1079932" algn="l" defTabSz="4319718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4319718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59" algn="l" defTabSz="4319718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319718" algn="l" defTabSz="4319718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479577" algn="l" defTabSz="4319718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639440" algn="l" defTabSz="4319718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299" algn="l" defTabSz="4319718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959158" algn="l" defTabSz="4319718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5119017" algn="l" defTabSz="4319718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876" algn="l" defTabSz="4319718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2537" y="3879051"/>
            <a:ext cx="28083588" cy="3731385"/>
          </a:xfrm>
          <a:effectLst/>
        </p:spPr>
        <p:txBody>
          <a:bodyPr anchor="t">
            <a:noAutofit/>
          </a:bodyPr>
          <a:lstStyle/>
          <a:p>
            <a:pPr algn="ctr"/>
            <a:r>
              <a:rPr lang="pt-BR" sz="13000" b="1" dirty="0" smtClean="0">
                <a:effectLst/>
                <a:latin typeface="Verdana" pitchFamily="34" charset="0"/>
                <a:ea typeface="Verdana" pitchFamily="34" charset="0"/>
              </a:rPr>
              <a:t>Título do Trabalho</a:t>
            </a:r>
            <a:r>
              <a:rPr lang="pt-BR" sz="13000" b="1" dirty="0" smtClean="0">
                <a:latin typeface="Verdana" pitchFamily="34" charset="0"/>
                <a:ea typeface="Verdana" pitchFamily="34" charset="0"/>
              </a:rPr>
              <a:t/>
            </a:r>
            <a:br>
              <a:rPr lang="pt-BR" sz="13000" b="1" dirty="0" smtClean="0">
                <a:latin typeface="Verdana" pitchFamily="34" charset="0"/>
                <a:ea typeface="Verdana" pitchFamily="34" charset="0"/>
              </a:rPr>
            </a:br>
            <a:endParaRPr lang="pt-BR" sz="13000" b="1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003641" y="6286107"/>
            <a:ext cx="2773624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5000" b="1" dirty="0" smtClean="0">
                <a:latin typeface="Verdana" pitchFamily="34" charset="0"/>
                <a:ea typeface="Verdana" pitchFamily="34" charset="0"/>
              </a:rPr>
              <a:t>Nome do autor principal</a:t>
            </a:r>
          </a:p>
          <a:p>
            <a:pPr algn="r"/>
            <a:r>
              <a:rPr lang="pt-BR" sz="5000" b="1" dirty="0" smtClean="0">
                <a:latin typeface="Verdana" pitchFamily="34" charset="0"/>
                <a:ea typeface="Verdana" pitchFamily="34" charset="0"/>
              </a:rPr>
              <a:t>Nome do orientador</a:t>
            </a:r>
          </a:p>
          <a:p>
            <a:pPr algn="r"/>
            <a:r>
              <a:rPr lang="pt-BR" sz="5000" b="1" dirty="0" smtClean="0">
                <a:latin typeface="Verdana" pitchFamily="34" charset="0"/>
                <a:ea typeface="Verdana" pitchFamily="34" charset="0"/>
              </a:rPr>
              <a:t>Área</a:t>
            </a:r>
          </a:p>
        </p:txBody>
      </p:sp>
      <p:pic>
        <p:nvPicPr>
          <p:cNvPr id="23" name="Imagem 22" descr="brasao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4978" y="1572910"/>
            <a:ext cx="7744415" cy="2090990"/>
          </a:xfrm>
          <a:prstGeom prst="rect">
            <a:avLst/>
          </a:prstGeom>
        </p:spPr>
      </p:pic>
      <p:cxnSp>
        <p:nvCxnSpPr>
          <p:cNvPr id="29" name="Conector reto 28"/>
          <p:cNvCxnSpPr/>
          <p:nvPr/>
        </p:nvCxnSpPr>
        <p:spPr>
          <a:xfrm>
            <a:off x="179388" y="9043952"/>
            <a:ext cx="31988169" cy="15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 descr="EU_Marca Horizontal (Vermelha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60447" y="220814"/>
            <a:ext cx="8431200" cy="5057578"/>
          </a:xfrm>
          <a:prstGeom prst="rect">
            <a:avLst/>
          </a:prstGeom>
        </p:spPr>
      </p:pic>
      <p:sp>
        <p:nvSpPr>
          <p:cNvPr id="11" name="Retângulo 10"/>
          <p:cNvSpPr/>
          <p:nvPr/>
        </p:nvSpPr>
        <p:spPr>
          <a:xfrm>
            <a:off x="0" y="0"/>
            <a:ext cx="32404050" cy="7936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0" y="42514956"/>
            <a:ext cx="32404050" cy="7936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467e620fd2b70a3f7714d3f53d98ba5d823fd2c"/>
</p:tagLst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6514</TotalTime>
  <Words>11</Words>
  <Application>Microsoft Office PowerPoint</Application>
  <PresentationFormat>Personalizar</PresentationFormat>
  <Paragraphs>4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Título do Trabalho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Marcelo</dc:creator>
  <cp:lastModifiedBy>prex</cp:lastModifiedBy>
  <cp:revision>371</cp:revision>
  <dcterms:created xsi:type="dcterms:W3CDTF">2006-11-25T18:40:02Z</dcterms:created>
  <dcterms:modified xsi:type="dcterms:W3CDTF">2018-10-11T11:34:09Z</dcterms:modified>
</cp:coreProperties>
</file>