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623" autoAdjust="0"/>
  </p:normalViewPr>
  <p:slideViewPr>
    <p:cSldViewPr>
      <p:cViewPr>
        <p:scale>
          <a:sx n="80" d="100"/>
          <a:sy n="80" d="100"/>
        </p:scale>
        <p:origin x="-1674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6615-06E5-4803-94D4-860E1E4D433C}" type="datetimeFigureOut">
              <a:rPr lang="pt-BR" smtClean="0"/>
              <a:pPr/>
              <a:t>11/10/2018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5C58-DD16-43CA-9C72-D07C54672D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6615-06E5-4803-94D4-860E1E4D433C}" type="datetimeFigureOut">
              <a:rPr lang="pt-BR" smtClean="0"/>
              <a:pPr/>
              <a:t>11/10/2018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5C58-DD16-43CA-9C72-D07C54672D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493413" y="1730375"/>
            <a:ext cx="7289800" cy="368649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20839" y="1730375"/>
            <a:ext cx="21720175" cy="368649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6615-06E5-4803-94D4-860E1E4D433C}" type="datetimeFigureOut">
              <a:rPr lang="pt-BR" smtClean="0"/>
              <a:pPr/>
              <a:t>11/10/2018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5C58-DD16-43CA-9C72-D07C54672D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6615-06E5-4803-94D4-860E1E4D433C}" type="datetimeFigureOut">
              <a:rPr lang="pt-BR" smtClean="0"/>
              <a:pPr/>
              <a:t>11/10/2018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5C58-DD16-43CA-9C72-D07C54672D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0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1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2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6615-06E5-4803-94D4-860E1E4D433C}" type="datetimeFigureOut">
              <a:rPr lang="pt-BR" smtClean="0"/>
              <a:pPr/>
              <a:t>11/10/2018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5C58-DD16-43CA-9C72-D07C54672D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20838" y="10080627"/>
            <a:ext cx="14504987" cy="2851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78225" y="10080627"/>
            <a:ext cx="14504988" cy="2851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6615-06E5-4803-94D4-860E1E4D433C}" type="datetimeFigureOut">
              <a:rPr lang="pt-BR" smtClean="0"/>
              <a:pPr/>
              <a:t>11/10/2018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5C58-DD16-43CA-9C72-D07C54672D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6" indent="0">
              <a:buNone/>
              <a:defRPr sz="2000" b="1"/>
            </a:lvl2pPr>
            <a:lvl3pPr marL="914052" indent="0">
              <a:buNone/>
              <a:defRPr sz="1800" b="1"/>
            </a:lvl3pPr>
            <a:lvl4pPr marL="1371078" indent="0">
              <a:buNone/>
              <a:defRPr sz="1600" b="1"/>
            </a:lvl4pPr>
            <a:lvl5pPr marL="1828106" indent="0">
              <a:buNone/>
              <a:defRPr sz="1600" b="1"/>
            </a:lvl5pPr>
            <a:lvl6pPr marL="2285132" indent="0">
              <a:buNone/>
              <a:defRPr sz="1600" b="1"/>
            </a:lvl6pPr>
            <a:lvl7pPr marL="2742158" indent="0">
              <a:buNone/>
              <a:defRPr sz="1600" b="1"/>
            </a:lvl7pPr>
            <a:lvl8pPr marL="3199184" indent="0">
              <a:buNone/>
              <a:defRPr sz="1600" b="1"/>
            </a:lvl8pPr>
            <a:lvl9pPr marL="365621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6" indent="0">
              <a:buNone/>
              <a:defRPr sz="2000" b="1"/>
            </a:lvl2pPr>
            <a:lvl3pPr marL="914052" indent="0">
              <a:buNone/>
              <a:defRPr sz="1800" b="1"/>
            </a:lvl3pPr>
            <a:lvl4pPr marL="1371078" indent="0">
              <a:buNone/>
              <a:defRPr sz="1600" b="1"/>
            </a:lvl4pPr>
            <a:lvl5pPr marL="1828106" indent="0">
              <a:buNone/>
              <a:defRPr sz="1600" b="1"/>
            </a:lvl5pPr>
            <a:lvl6pPr marL="2285132" indent="0">
              <a:buNone/>
              <a:defRPr sz="1600" b="1"/>
            </a:lvl6pPr>
            <a:lvl7pPr marL="2742158" indent="0">
              <a:buNone/>
              <a:defRPr sz="1600" b="1"/>
            </a:lvl7pPr>
            <a:lvl8pPr marL="3199184" indent="0">
              <a:buNone/>
              <a:defRPr sz="1600" b="1"/>
            </a:lvl8pPr>
            <a:lvl9pPr marL="365621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6615-06E5-4803-94D4-860E1E4D433C}" type="datetimeFigureOut">
              <a:rPr lang="pt-BR" smtClean="0"/>
              <a:pPr/>
              <a:t>11/10/2018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5C58-DD16-43CA-9C72-D07C54672D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6615-06E5-4803-94D4-860E1E4D433C}" type="datetimeFigureOut">
              <a:rPr lang="pt-BR" smtClean="0"/>
              <a:pPr/>
              <a:t>11/10/2018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5C58-DD16-43CA-9C72-D07C54672D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6615-06E5-4803-94D4-860E1E4D433C}" type="datetimeFigureOut">
              <a:rPr lang="pt-BR" smtClean="0"/>
              <a:pPr/>
              <a:t>11/10/2018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5C58-DD16-43CA-9C72-D07C54672D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26" indent="0">
              <a:buNone/>
              <a:defRPr sz="1200"/>
            </a:lvl2pPr>
            <a:lvl3pPr marL="914052" indent="0">
              <a:buNone/>
              <a:defRPr sz="1000"/>
            </a:lvl3pPr>
            <a:lvl4pPr marL="1371078" indent="0">
              <a:buNone/>
              <a:defRPr sz="900"/>
            </a:lvl4pPr>
            <a:lvl5pPr marL="1828106" indent="0">
              <a:buNone/>
              <a:defRPr sz="900"/>
            </a:lvl5pPr>
            <a:lvl6pPr marL="2285132" indent="0">
              <a:buNone/>
              <a:defRPr sz="900"/>
            </a:lvl6pPr>
            <a:lvl7pPr marL="2742158" indent="0">
              <a:buNone/>
              <a:defRPr sz="900"/>
            </a:lvl7pPr>
            <a:lvl8pPr marL="3199184" indent="0">
              <a:buNone/>
              <a:defRPr sz="900"/>
            </a:lvl8pPr>
            <a:lvl9pPr marL="365621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6615-06E5-4803-94D4-860E1E4D433C}" type="datetimeFigureOut">
              <a:rPr lang="pt-BR" smtClean="0"/>
              <a:pPr/>
              <a:t>11/10/2018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5C58-DD16-43CA-9C72-D07C54672D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26" indent="0">
              <a:buNone/>
              <a:defRPr sz="2800"/>
            </a:lvl2pPr>
            <a:lvl3pPr marL="914052" indent="0">
              <a:buNone/>
              <a:defRPr sz="2400"/>
            </a:lvl3pPr>
            <a:lvl4pPr marL="1371078" indent="0">
              <a:buNone/>
              <a:defRPr sz="2000"/>
            </a:lvl4pPr>
            <a:lvl5pPr marL="1828106" indent="0">
              <a:buNone/>
              <a:defRPr sz="2000"/>
            </a:lvl5pPr>
            <a:lvl6pPr marL="2285132" indent="0">
              <a:buNone/>
              <a:defRPr sz="2000"/>
            </a:lvl6pPr>
            <a:lvl7pPr marL="2742158" indent="0">
              <a:buNone/>
              <a:defRPr sz="2000"/>
            </a:lvl7pPr>
            <a:lvl8pPr marL="3199184" indent="0">
              <a:buNone/>
              <a:defRPr sz="2000"/>
            </a:lvl8pPr>
            <a:lvl9pPr marL="365621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26" indent="0">
              <a:buNone/>
              <a:defRPr sz="1200"/>
            </a:lvl2pPr>
            <a:lvl3pPr marL="914052" indent="0">
              <a:buNone/>
              <a:defRPr sz="1000"/>
            </a:lvl3pPr>
            <a:lvl4pPr marL="1371078" indent="0">
              <a:buNone/>
              <a:defRPr sz="900"/>
            </a:lvl4pPr>
            <a:lvl5pPr marL="1828106" indent="0">
              <a:buNone/>
              <a:defRPr sz="900"/>
            </a:lvl5pPr>
            <a:lvl6pPr marL="2285132" indent="0">
              <a:buNone/>
              <a:defRPr sz="900"/>
            </a:lvl6pPr>
            <a:lvl7pPr marL="2742158" indent="0">
              <a:buNone/>
              <a:defRPr sz="900"/>
            </a:lvl7pPr>
            <a:lvl8pPr marL="3199184" indent="0">
              <a:buNone/>
              <a:defRPr sz="900"/>
            </a:lvl8pPr>
            <a:lvl9pPr marL="365621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6615-06E5-4803-94D4-860E1E4D433C}" type="datetimeFigureOut">
              <a:rPr lang="pt-BR" smtClean="0"/>
              <a:pPr/>
              <a:t>11/10/2018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5C58-DD16-43CA-9C72-D07C54672D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06" tIns="45702" rIns="91406" bIns="45702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06" tIns="45702" rIns="91406" bIns="45702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06" tIns="45702" rIns="91406" bIns="4570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B6615-06E5-4803-94D4-860E1E4D433C}" type="datetimeFigureOut">
              <a:rPr lang="pt-BR" smtClean="0"/>
              <a:pPr/>
              <a:t>11/10/2018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06" tIns="45702" rIns="91406" bIns="4570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06" tIns="45702" rIns="91406" bIns="4570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E5C58-DD16-43CA-9C72-D07C54672D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05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70" indent="-342770" algn="l" defTabSz="91405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68" indent="-285642" algn="l" defTabSz="91405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66" indent="-228514" algn="l" defTabSz="91405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92" indent="-228514" algn="l" defTabSz="91405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18" indent="-228514" algn="l" defTabSz="91405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44" indent="-228514" algn="l" defTabSz="9140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70" indent="-228514" algn="l" defTabSz="9140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97" indent="-228514" algn="l" defTabSz="9140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24" indent="-228514" algn="l" defTabSz="9140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6" algn="l" defTabSz="914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52" algn="l" defTabSz="914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8" algn="l" defTabSz="914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06" algn="l" defTabSz="914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32" algn="l" defTabSz="914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58" algn="l" defTabSz="914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84" algn="l" defTabSz="914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10" algn="l" defTabSz="914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24472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sz="7200" dirty="0" smtClean="0">
                <a:latin typeface="Verdana" pitchFamily="34" charset="0"/>
                <a:ea typeface="Verdana" pitchFamily="34" charset="0"/>
              </a:rPr>
              <a:t>Título do trabalho</a:t>
            </a:r>
            <a:endParaRPr lang="pt-BR" sz="72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290" y="4748234"/>
            <a:ext cx="6400800" cy="1752600"/>
          </a:xfrm>
        </p:spPr>
        <p:txBody>
          <a:bodyPr>
            <a:noAutofit/>
          </a:bodyPr>
          <a:lstStyle/>
          <a:p>
            <a:r>
              <a:rPr lang="pt-B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Nome do autor principal</a:t>
            </a:r>
          </a:p>
          <a:p>
            <a:r>
              <a:rPr lang="pt-B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Nome do orientador</a:t>
            </a:r>
          </a:p>
          <a:p>
            <a:r>
              <a:rPr lang="pt-B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Área </a:t>
            </a:r>
            <a:endParaRPr lang="pt-BR" sz="30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4" name="Imagem 3" descr="brasao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50" y="500042"/>
            <a:ext cx="2452706" cy="66223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0" y="0"/>
            <a:ext cx="9144000" cy="2142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EU_Marca Horizontal (Vermelha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42908" y="86042"/>
            <a:ext cx="2595600" cy="1557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00116"/>
            <a:ext cx="8229600" cy="1143000"/>
          </a:xfrm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840171"/>
          </a:xfrm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 descr="brasao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64" y="285728"/>
            <a:ext cx="2452706" cy="662230"/>
          </a:xfrm>
          <a:prstGeom prst="rect">
            <a:avLst/>
          </a:prstGeom>
        </p:spPr>
      </p:pic>
      <p:pic>
        <p:nvPicPr>
          <p:cNvPr id="8" name="Imagem 7" descr="EU_Marca Horizontal (Vermelha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42908" y="-128272"/>
            <a:ext cx="2595600" cy="155700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9144000" cy="2142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00116"/>
            <a:ext cx="8229600" cy="1143000"/>
          </a:xfrm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840171"/>
          </a:xfrm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 descr="brasao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64" y="285728"/>
            <a:ext cx="2452706" cy="662230"/>
          </a:xfrm>
          <a:prstGeom prst="rect">
            <a:avLst/>
          </a:prstGeom>
        </p:spPr>
      </p:pic>
      <p:pic>
        <p:nvPicPr>
          <p:cNvPr id="8" name="Imagem 7" descr="EU_Marca Horizontal (Vermelha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42908" y="-128272"/>
            <a:ext cx="2595600" cy="155700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9144000" cy="2142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00116"/>
            <a:ext cx="8229600" cy="1143000"/>
          </a:xfrm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840171"/>
          </a:xfrm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 descr="brasao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64" y="285728"/>
            <a:ext cx="2452706" cy="662230"/>
          </a:xfrm>
          <a:prstGeom prst="rect">
            <a:avLst/>
          </a:prstGeom>
        </p:spPr>
      </p:pic>
      <p:pic>
        <p:nvPicPr>
          <p:cNvPr id="8" name="Imagem 7" descr="EU_Marca Horizontal (Vermelha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42908" y="-128272"/>
            <a:ext cx="2595600" cy="155700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9144000" cy="2142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00116"/>
            <a:ext cx="8229600" cy="1143000"/>
          </a:xfrm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840171"/>
          </a:xfrm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 descr="brasao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64" y="285728"/>
            <a:ext cx="2452706" cy="662230"/>
          </a:xfrm>
          <a:prstGeom prst="rect">
            <a:avLst/>
          </a:prstGeom>
        </p:spPr>
      </p:pic>
      <p:pic>
        <p:nvPicPr>
          <p:cNvPr id="8" name="Imagem 7" descr="EU_Marca Horizontal (Vermelha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42908" y="-128272"/>
            <a:ext cx="2595600" cy="155700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9144000" cy="2142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00116"/>
            <a:ext cx="8229600" cy="1143000"/>
          </a:xfrm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840171"/>
          </a:xfrm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 descr="brasao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64" y="285728"/>
            <a:ext cx="2452706" cy="662230"/>
          </a:xfrm>
          <a:prstGeom prst="rect">
            <a:avLst/>
          </a:prstGeom>
        </p:spPr>
      </p:pic>
      <p:pic>
        <p:nvPicPr>
          <p:cNvPr id="8" name="Imagem 7" descr="EU_Marca Horizontal (Vermelha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42908" y="-128272"/>
            <a:ext cx="2595600" cy="155700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9144000" cy="2142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11</Words>
  <Application>Microsoft Office PowerPoint</Application>
  <PresentationFormat>Apresentação na tela (4:3)</PresentationFormat>
  <Paragraphs>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Título do trabalho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prex</dc:creator>
  <cp:lastModifiedBy>prex</cp:lastModifiedBy>
  <cp:revision>22</cp:revision>
  <dcterms:created xsi:type="dcterms:W3CDTF">2017-10-19T14:54:48Z</dcterms:created>
  <dcterms:modified xsi:type="dcterms:W3CDTF">2018-10-11T11:40:31Z</dcterms:modified>
</cp:coreProperties>
</file>