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7" r:id="rId2"/>
  </p:sldIdLst>
  <p:sldSz cx="32404050" cy="43205400"/>
  <p:notesSz cx="6858000" cy="9144000"/>
  <p:custDataLst>
    <p:tags r:id="rId4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TAGIO 02" initials="E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BF5"/>
    <a:srgbClr val="CDD6EB"/>
    <a:srgbClr val="FF9900"/>
    <a:srgbClr val="981B02"/>
    <a:srgbClr val="CC3300"/>
    <a:srgbClr val="CC9900"/>
    <a:srgbClr val="821B18"/>
    <a:srgbClr val="8A2A10"/>
    <a:srgbClr val="CC66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 autoAdjust="0"/>
    <p:restoredTop sz="96232" autoAdjust="0"/>
  </p:normalViewPr>
  <p:slideViewPr>
    <p:cSldViewPr snapToObjects="1">
      <p:cViewPr>
        <p:scale>
          <a:sx n="30" d="100"/>
          <a:sy n="30" d="100"/>
        </p:scale>
        <p:origin x="-1404" y="-198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B8A331-9E82-4F56-9038-7EB26ACCDF68}" type="datetimeFigureOut">
              <a:rPr lang="pt-BR"/>
              <a:pPr>
                <a:defRPr/>
              </a:pPr>
              <a:t>26/10/2017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CCA4C6-46A3-4165-B556-57F183BCC7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95104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7001">
              <a:schemeClr val="bg2">
                <a:lumMod val="20000"/>
                <a:lumOff val="80000"/>
              </a:schemeClr>
            </a:gs>
            <a:gs pos="32001">
              <a:schemeClr val="bg2">
                <a:lumMod val="20000"/>
                <a:lumOff val="80000"/>
              </a:schemeClr>
            </a:gs>
            <a:gs pos="47000">
              <a:schemeClr val="bg2">
                <a:lumMod val="20000"/>
                <a:lumOff val="80000"/>
              </a:schemeClr>
            </a:gs>
            <a:gs pos="85001">
              <a:schemeClr val="bg2">
                <a:lumMod val="20000"/>
                <a:lumOff val="80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836755-2A4D-4248-BE71-CEA8EEF6ADA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761" y="2802723"/>
            <a:ext cx="28083588" cy="3731385"/>
          </a:xfrm>
          <a:effectLst/>
        </p:spPr>
        <p:txBody>
          <a:bodyPr anchor="t">
            <a:noAutofit/>
          </a:bodyPr>
          <a:lstStyle/>
          <a:p>
            <a:pPr algn="ctr"/>
            <a:r>
              <a:rPr lang="pt-BR" sz="14000" b="1" dirty="0" smtClean="0">
                <a:solidFill>
                  <a:schemeClr val="bg1"/>
                </a:solidFill>
                <a:effectLst/>
              </a:rPr>
              <a:t>Título do Trabalho</a:t>
            </a:r>
            <a:r>
              <a:rPr lang="pt-BR" sz="14000" b="1" dirty="0" smtClean="0">
                <a:solidFill>
                  <a:schemeClr val="bg1"/>
                </a:solidFill>
              </a:rPr>
              <a:t/>
            </a:r>
            <a:br>
              <a:rPr lang="pt-BR" sz="14000" b="1" dirty="0" smtClean="0">
                <a:solidFill>
                  <a:schemeClr val="bg1"/>
                </a:solidFill>
              </a:rPr>
            </a:br>
            <a:endParaRPr lang="pt-BR" sz="140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50765" y="5337722"/>
            <a:ext cx="2773624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500" b="1" dirty="0" smtClean="0">
                <a:solidFill>
                  <a:schemeClr val="bg1"/>
                </a:solidFill>
                <a:latin typeface="+mj-lt"/>
              </a:rPr>
              <a:t>Nome do autor principal</a:t>
            </a:r>
          </a:p>
          <a:p>
            <a:pPr algn="r"/>
            <a:r>
              <a:rPr lang="pt-BR" sz="5500" b="1" dirty="0" smtClean="0">
                <a:solidFill>
                  <a:schemeClr val="bg1"/>
                </a:solidFill>
                <a:latin typeface="+mj-lt"/>
              </a:rPr>
              <a:t>Nome do orientador</a:t>
            </a:r>
          </a:p>
          <a:p>
            <a:pPr algn="r"/>
            <a:r>
              <a:rPr lang="pt-BR" sz="5500" b="1" dirty="0" smtClean="0">
                <a:solidFill>
                  <a:schemeClr val="bg1"/>
                </a:solidFill>
                <a:latin typeface="+mj-lt"/>
              </a:rPr>
              <a:t>Área</a:t>
            </a:r>
          </a:p>
        </p:txBody>
      </p:sp>
      <p:pic>
        <p:nvPicPr>
          <p:cNvPr id="23" name="Imagem 22" descr="brasa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754" y="317194"/>
            <a:ext cx="7744415" cy="2090990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236493" y="7967624"/>
            <a:ext cx="3198816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EU_Marca Horizontal (Azul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447" y="-622435"/>
            <a:ext cx="8431236" cy="4645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467e620fd2b70a3f7714d3f53d98ba5d823fd2c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6508</TotalTime>
  <Words>11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Título do Trabalho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prex</cp:lastModifiedBy>
  <cp:revision>370</cp:revision>
  <dcterms:created xsi:type="dcterms:W3CDTF">2006-11-25T18:40:02Z</dcterms:created>
  <dcterms:modified xsi:type="dcterms:W3CDTF">2017-10-26T14:22:43Z</dcterms:modified>
</cp:coreProperties>
</file>