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668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6615-06E5-4803-94D4-860E1E4D433C}" type="datetimeFigureOut">
              <a:rPr lang="pt-BR" smtClean="0"/>
              <a:pPr/>
              <a:t>27/10/2017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5C58-DD16-43CA-9C72-D07C54672D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6615-06E5-4803-94D4-860E1E4D433C}" type="datetimeFigureOut">
              <a:rPr lang="pt-BR" smtClean="0"/>
              <a:pPr/>
              <a:t>27/10/2017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5C58-DD16-43CA-9C72-D07C54672D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6615-06E5-4803-94D4-860E1E4D433C}" type="datetimeFigureOut">
              <a:rPr lang="pt-BR" smtClean="0"/>
              <a:pPr/>
              <a:t>27/10/2017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5C58-DD16-43CA-9C72-D07C54672D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6615-06E5-4803-94D4-860E1E4D433C}" type="datetimeFigureOut">
              <a:rPr lang="pt-BR" smtClean="0"/>
              <a:pPr/>
              <a:t>27/10/2017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5C58-DD16-43CA-9C72-D07C54672D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6615-06E5-4803-94D4-860E1E4D433C}" type="datetimeFigureOut">
              <a:rPr lang="pt-BR" smtClean="0"/>
              <a:pPr/>
              <a:t>27/10/2017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5C58-DD16-43CA-9C72-D07C54672D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6615-06E5-4803-94D4-860E1E4D433C}" type="datetimeFigureOut">
              <a:rPr lang="pt-BR" smtClean="0"/>
              <a:pPr/>
              <a:t>27/10/2017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5C58-DD16-43CA-9C72-D07C54672D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6615-06E5-4803-94D4-860E1E4D433C}" type="datetimeFigureOut">
              <a:rPr lang="pt-BR" smtClean="0"/>
              <a:pPr/>
              <a:t>27/10/2017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5C58-DD16-43CA-9C72-D07C54672D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6615-06E5-4803-94D4-860E1E4D433C}" type="datetimeFigureOut">
              <a:rPr lang="pt-BR" smtClean="0"/>
              <a:pPr/>
              <a:t>27/10/2017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5C58-DD16-43CA-9C72-D07C54672D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6615-06E5-4803-94D4-860E1E4D433C}" type="datetimeFigureOut">
              <a:rPr lang="pt-BR" smtClean="0"/>
              <a:pPr/>
              <a:t>27/10/2017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5C58-DD16-43CA-9C72-D07C54672D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6615-06E5-4803-94D4-860E1E4D433C}" type="datetimeFigureOut">
              <a:rPr lang="pt-BR" smtClean="0"/>
              <a:pPr/>
              <a:t>27/10/2017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5C58-DD16-43CA-9C72-D07C54672D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6615-06E5-4803-94D4-860E1E4D433C}" type="datetimeFigureOut">
              <a:rPr lang="pt-BR" smtClean="0"/>
              <a:pPr/>
              <a:t>27/10/2017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5C58-DD16-43CA-9C72-D07C54672D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7001">
              <a:schemeClr val="bg2">
                <a:lumMod val="20000"/>
                <a:lumOff val="80000"/>
              </a:schemeClr>
            </a:gs>
            <a:gs pos="32001">
              <a:schemeClr val="bg2">
                <a:lumMod val="20000"/>
                <a:lumOff val="80000"/>
              </a:schemeClr>
            </a:gs>
            <a:gs pos="47000">
              <a:schemeClr val="bg2">
                <a:lumMod val="20000"/>
                <a:lumOff val="80000"/>
              </a:schemeClr>
            </a:gs>
            <a:gs pos="85001">
              <a:schemeClr val="bg2">
                <a:lumMod val="20000"/>
                <a:lumOff val="80000"/>
              </a:schemeClr>
            </a:gs>
            <a:gs pos="100000">
              <a:schemeClr val="bg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B6615-06E5-4803-94D4-860E1E4D433C}" type="datetimeFigureOut">
              <a:rPr lang="pt-BR" smtClean="0"/>
              <a:pPr/>
              <a:t>27/10/2017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5C58-DD16-43CA-9C72-D07C54672D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01851"/>
            <a:ext cx="7772400" cy="1470025"/>
          </a:xfrm>
        </p:spPr>
        <p:txBody>
          <a:bodyPr>
            <a:normAutofit/>
          </a:bodyPr>
          <a:lstStyle/>
          <a:p>
            <a:r>
              <a:rPr lang="pt-BR" sz="7200" dirty="0" smtClean="0">
                <a:solidFill>
                  <a:schemeClr val="bg1"/>
                </a:solidFill>
              </a:rPr>
              <a:t>Título do trabalho</a:t>
            </a:r>
            <a:endParaRPr lang="pt-BR" sz="72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676796"/>
            <a:ext cx="6400800" cy="1752600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+mj-lt"/>
              </a:rPr>
              <a:t>Nome do autor principal</a:t>
            </a:r>
          </a:p>
          <a:p>
            <a:r>
              <a:rPr lang="pt-BR" sz="3600" dirty="0" smtClean="0">
                <a:solidFill>
                  <a:schemeClr val="bg1"/>
                </a:solidFill>
                <a:latin typeface="+mj-lt"/>
              </a:rPr>
              <a:t>Nome do orientador</a:t>
            </a:r>
          </a:p>
          <a:p>
            <a:r>
              <a:rPr lang="pt-BR" sz="3600" dirty="0" smtClean="0">
                <a:solidFill>
                  <a:schemeClr val="bg1"/>
                </a:solidFill>
                <a:latin typeface="+mj-lt"/>
              </a:rPr>
              <a:t>Área </a:t>
            </a:r>
            <a:endParaRPr lang="pt-BR" sz="3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m 3" descr="brasa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64" y="142852"/>
            <a:ext cx="2452706" cy="662230"/>
          </a:xfrm>
          <a:prstGeom prst="rect">
            <a:avLst/>
          </a:prstGeom>
        </p:spPr>
      </p:pic>
      <p:pic>
        <p:nvPicPr>
          <p:cNvPr id="6" name="Imagem 5" descr="EU_Marca Horizontal (Azul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65616" y="-256206"/>
            <a:ext cx="2594476" cy="14706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00116"/>
            <a:ext cx="8229600" cy="1143000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brasa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64" y="142852"/>
            <a:ext cx="2452706" cy="662230"/>
          </a:xfrm>
          <a:prstGeom prst="rect">
            <a:avLst/>
          </a:prstGeom>
        </p:spPr>
      </p:pic>
      <p:pic>
        <p:nvPicPr>
          <p:cNvPr id="7" name="Imagem 6" descr="EU_Marca Horizontal (Azul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65616" y="-256206"/>
            <a:ext cx="2594476" cy="14706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00116"/>
            <a:ext cx="8229600" cy="1143000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brasa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64" y="142852"/>
            <a:ext cx="2452706" cy="662230"/>
          </a:xfrm>
          <a:prstGeom prst="rect">
            <a:avLst/>
          </a:prstGeom>
        </p:spPr>
      </p:pic>
      <p:pic>
        <p:nvPicPr>
          <p:cNvPr id="7" name="Imagem 6" descr="EU_Marca Horizontal (Azul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65616" y="-256206"/>
            <a:ext cx="2594476" cy="14706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00116"/>
            <a:ext cx="8229600" cy="1143000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brasa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64" y="142852"/>
            <a:ext cx="2452706" cy="662230"/>
          </a:xfrm>
          <a:prstGeom prst="rect">
            <a:avLst/>
          </a:prstGeom>
        </p:spPr>
      </p:pic>
      <p:pic>
        <p:nvPicPr>
          <p:cNvPr id="7" name="Imagem 6" descr="EU_Marca Horizontal (Azul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65616" y="-256206"/>
            <a:ext cx="2594476" cy="14706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00116"/>
            <a:ext cx="8229600" cy="1143000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brasa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64" y="142852"/>
            <a:ext cx="2452706" cy="662230"/>
          </a:xfrm>
          <a:prstGeom prst="rect">
            <a:avLst/>
          </a:prstGeom>
        </p:spPr>
      </p:pic>
      <p:pic>
        <p:nvPicPr>
          <p:cNvPr id="7" name="Imagem 6" descr="EU_Marca Horizontal (Azul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65616" y="-256206"/>
            <a:ext cx="2594476" cy="14706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11</Words>
  <Application>Microsoft Office PowerPoint</Application>
  <PresentationFormat>Apresentação na tela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Título do trabalho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prex</dc:creator>
  <cp:lastModifiedBy>prex</cp:lastModifiedBy>
  <cp:revision>21</cp:revision>
  <dcterms:created xsi:type="dcterms:W3CDTF">2017-10-19T14:54:48Z</dcterms:created>
  <dcterms:modified xsi:type="dcterms:W3CDTF">2017-10-27T10:20:47Z</dcterms:modified>
</cp:coreProperties>
</file>