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519" r:id="rId2"/>
    <p:sldId id="520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349" r:id="rId11"/>
    <p:sldId id="341" r:id="rId12"/>
    <p:sldId id="370" r:id="rId13"/>
    <p:sldId id="528" r:id="rId14"/>
    <p:sldId id="529" r:id="rId15"/>
    <p:sldId id="346" r:id="rId16"/>
    <p:sldId id="342" r:id="rId17"/>
    <p:sldId id="373" r:id="rId18"/>
    <p:sldId id="530" r:id="rId19"/>
    <p:sldId id="352" r:id="rId20"/>
    <p:sldId id="354" r:id="rId21"/>
    <p:sldId id="531" r:id="rId22"/>
    <p:sldId id="363" r:id="rId23"/>
    <p:sldId id="353" r:id="rId24"/>
    <p:sldId id="330" r:id="rId25"/>
    <p:sldId id="537" r:id="rId26"/>
    <p:sldId id="334" r:id="rId27"/>
    <p:sldId id="536" r:id="rId28"/>
    <p:sldId id="331" r:id="rId29"/>
    <p:sldId id="535" r:id="rId30"/>
    <p:sldId id="332" r:id="rId31"/>
    <p:sldId id="351" r:id="rId32"/>
    <p:sldId id="540" r:id="rId33"/>
    <p:sldId id="262" r:id="rId34"/>
    <p:sldId id="539" r:id="rId35"/>
    <p:sldId id="542" r:id="rId36"/>
    <p:sldId id="541" r:id="rId37"/>
    <p:sldId id="538" r:id="rId38"/>
    <p:sldId id="329" r:id="rId39"/>
    <p:sldId id="343" r:id="rId40"/>
    <p:sldId id="544" r:id="rId41"/>
    <p:sldId id="365" r:id="rId42"/>
    <p:sldId id="534" r:id="rId43"/>
    <p:sldId id="360" r:id="rId44"/>
    <p:sldId id="377" r:id="rId45"/>
    <p:sldId id="543" r:id="rId46"/>
    <p:sldId id="328" r:id="rId47"/>
    <p:sldId id="546" r:id="rId48"/>
    <p:sldId id="548" r:id="rId49"/>
    <p:sldId id="333" r:id="rId50"/>
    <p:sldId id="547" r:id="rId51"/>
    <p:sldId id="545" r:id="rId52"/>
    <p:sldId id="340" r:id="rId53"/>
    <p:sldId id="551" r:id="rId54"/>
    <p:sldId id="555" r:id="rId55"/>
    <p:sldId id="553" r:id="rId56"/>
    <p:sldId id="549" r:id="rId57"/>
    <p:sldId id="554" r:id="rId58"/>
    <p:sldId id="552" r:id="rId59"/>
    <p:sldId id="556" r:id="rId60"/>
    <p:sldId id="550" r:id="rId61"/>
    <p:sldId id="533" r:id="rId62"/>
    <p:sldId id="563" r:id="rId63"/>
    <p:sldId id="561" r:id="rId64"/>
    <p:sldId id="562" r:id="rId65"/>
    <p:sldId id="559" r:id="rId66"/>
    <p:sldId id="557" r:id="rId67"/>
    <p:sldId id="558" r:id="rId68"/>
    <p:sldId id="560" r:id="rId69"/>
    <p:sldId id="574" r:id="rId70"/>
    <p:sldId id="576" r:id="rId71"/>
    <p:sldId id="578" r:id="rId72"/>
    <p:sldId id="572" r:id="rId73"/>
    <p:sldId id="575" r:id="rId74"/>
    <p:sldId id="577" r:id="rId75"/>
    <p:sldId id="573" r:id="rId76"/>
    <p:sldId id="579" r:id="rId77"/>
    <p:sldId id="567" r:id="rId78"/>
    <p:sldId id="569" r:id="rId79"/>
    <p:sldId id="570" r:id="rId80"/>
    <p:sldId id="566" r:id="rId81"/>
    <p:sldId id="568" r:id="rId82"/>
    <p:sldId id="565" r:id="rId83"/>
    <p:sldId id="564" r:id="rId84"/>
    <p:sldId id="571" r:id="rId85"/>
    <p:sldId id="588" r:id="rId86"/>
    <p:sldId id="585" r:id="rId87"/>
    <p:sldId id="581" r:id="rId88"/>
    <p:sldId id="582" r:id="rId89"/>
    <p:sldId id="587" r:id="rId90"/>
    <p:sldId id="583" r:id="rId91"/>
    <p:sldId id="584" r:id="rId92"/>
    <p:sldId id="586" r:id="rId93"/>
    <p:sldId id="580" r:id="rId94"/>
    <p:sldId id="589" r:id="rId95"/>
    <p:sldId id="593" r:id="rId96"/>
    <p:sldId id="590" r:id="rId97"/>
    <p:sldId id="592" r:id="rId98"/>
    <p:sldId id="594" r:id="rId99"/>
    <p:sldId id="595" r:id="rId100"/>
    <p:sldId id="596" r:id="rId101"/>
    <p:sldId id="597" r:id="rId102"/>
    <p:sldId id="591" r:id="rId103"/>
    <p:sldId id="604" r:id="rId104"/>
    <p:sldId id="603" r:id="rId105"/>
    <p:sldId id="601" r:id="rId106"/>
    <p:sldId id="602" r:id="rId107"/>
    <p:sldId id="598" r:id="rId108"/>
    <p:sldId id="600" r:id="rId109"/>
    <p:sldId id="605" r:id="rId110"/>
    <p:sldId id="599" r:id="rId111"/>
    <p:sldId id="606" r:id="rId112"/>
    <p:sldId id="608" r:id="rId113"/>
    <p:sldId id="611" r:id="rId114"/>
    <p:sldId id="612" r:id="rId115"/>
    <p:sldId id="607" r:id="rId116"/>
    <p:sldId id="610" r:id="rId117"/>
    <p:sldId id="613" r:id="rId118"/>
    <p:sldId id="609" r:id="rId119"/>
    <p:sldId id="614" r:id="rId120"/>
    <p:sldId id="615" r:id="rId121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6T1" id="{D1063921-3127-0F43-9569-371E85C0D989}">
          <p14:sldIdLst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S6T2" id="{7F13FCAF-BF5D-A248-8E0F-0E05ABF97645}">
          <p14:sldIdLst>
            <p14:sldId id="525"/>
            <p14:sldId id="526"/>
            <p14:sldId id="527"/>
            <p14:sldId id="349"/>
            <p14:sldId id="341"/>
            <p14:sldId id="370"/>
          </p14:sldIdLst>
        </p14:section>
        <p14:section name="S6T3" id="{5C91C867-89E3-5345-B1E4-A1E776DD886B}">
          <p14:sldIdLst>
            <p14:sldId id="528"/>
            <p14:sldId id="529"/>
            <p14:sldId id="346"/>
            <p14:sldId id="342"/>
            <p14:sldId id="373"/>
            <p14:sldId id="530"/>
          </p14:sldIdLst>
        </p14:section>
        <p14:section name="S6T4" id="{54E08B8C-7370-CF4C-B7B9-C1D21CA7ED90}">
          <p14:sldIdLst>
            <p14:sldId id="352"/>
            <p14:sldId id="354"/>
            <p14:sldId id="531"/>
            <p14:sldId id="363"/>
            <p14:sldId id="353"/>
            <p14:sldId id="330"/>
          </p14:sldIdLst>
        </p14:section>
        <p14:section name="S7T1" id="{5A4712FB-C3B6-A349-8E1B-AFC95882A07C}">
          <p14:sldIdLst>
            <p14:sldId id="537"/>
            <p14:sldId id="334"/>
            <p14:sldId id="536"/>
            <p14:sldId id="331"/>
            <p14:sldId id="535"/>
            <p14:sldId id="332"/>
            <p14:sldId id="351"/>
          </p14:sldIdLst>
        </p14:section>
        <p14:section name="S7T2" id="{7161148D-3056-B541-89D0-C7CB68B2C9EA}">
          <p14:sldIdLst>
            <p14:sldId id="540"/>
            <p14:sldId id="262"/>
            <p14:sldId id="539"/>
            <p14:sldId id="542"/>
            <p14:sldId id="541"/>
            <p14:sldId id="538"/>
            <p14:sldId id="329"/>
          </p14:sldIdLst>
        </p14:section>
        <p14:section name="S7T3" id="{535E9112-38A7-9B4E-9A56-B8E1897F9F06}">
          <p14:sldIdLst>
            <p14:sldId id="343"/>
            <p14:sldId id="544"/>
            <p14:sldId id="365"/>
            <p14:sldId id="534"/>
            <p14:sldId id="360"/>
            <p14:sldId id="377"/>
            <p14:sldId id="543"/>
          </p14:sldIdLst>
        </p14:section>
        <p14:section name="S7T4" id="{96DDE670-52D5-1249-B74E-63CF54B15FF1}">
          <p14:sldIdLst>
            <p14:sldId id="328"/>
            <p14:sldId id="546"/>
            <p14:sldId id="548"/>
            <p14:sldId id="333"/>
            <p14:sldId id="547"/>
            <p14:sldId id="545"/>
            <p14:sldId id="340"/>
          </p14:sldIdLst>
        </p14:section>
        <p14:section name="S8T1" id="{A1192CC6-C776-1040-8B51-FEFCF62C1C8B}">
          <p14:sldIdLst>
            <p14:sldId id="551"/>
            <p14:sldId id="555"/>
            <p14:sldId id="553"/>
            <p14:sldId id="549"/>
            <p14:sldId id="554"/>
            <p14:sldId id="552"/>
            <p14:sldId id="556"/>
            <p14:sldId id="550"/>
          </p14:sldIdLst>
        </p14:section>
        <p14:section name="S8T2" id="{2A4455CB-36E8-A640-A717-0298FE5FD772}">
          <p14:sldIdLst>
            <p14:sldId id="533"/>
            <p14:sldId id="563"/>
            <p14:sldId id="561"/>
            <p14:sldId id="562"/>
            <p14:sldId id="559"/>
            <p14:sldId id="557"/>
            <p14:sldId id="558"/>
            <p14:sldId id="560"/>
          </p14:sldIdLst>
        </p14:section>
        <p14:section name="S8T3" id="{DC6D19AC-EBE6-674B-A89E-631DBE5D870C}">
          <p14:sldIdLst>
            <p14:sldId id="574"/>
            <p14:sldId id="576"/>
            <p14:sldId id="578"/>
            <p14:sldId id="572"/>
            <p14:sldId id="575"/>
            <p14:sldId id="577"/>
            <p14:sldId id="573"/>
            <p14:sldId id="579"/>
          </p14:sldIdLst>
        </p14:section>
        <p14:section name="S8T4" id="{B62813EF-CF1F-4942-845E-4A62B585B70C}">
          <p14:sldIdLst>
            <p14:sldId id="567"/>
            <p14:sldId id="569"/>
            <p14:sldId id="570"/>
            <p14:sldId id="566"/>
            <p14:sldId id="568"/>
            <p14:sldId id="565"/>
            <p14:sldId id="564"/>
            <p14:sldId id="571"/>
          </p14:sldIdLst>
        </p14:section>
        <p14:section name="S9T1" id="{3618C9C1-AE4C-F349-A866-69370AD33B8E}">
          <p14:sldIdLst>
            <p14:sldId id="588"/>
            <p14:sldId id="585"/>
            <p14:sldId id="581"/>
            <p14:sldId id="582"/>
            <p14:sldId id="587"/>
            <p14:sldId id="583"/>
            <p14:sldId id="584"/>
            <p14:sldId id="586"/>
            <p14:sldId id="580"/>
          </p14:sldIdLst>
        </p14:section>
        <p14:section name="S9T2" id="{1C961A4B-38B0-BB4B-9395-EE8950D946D4}">
          <p14:sldIdLst>
            <p14:sldId id="589"/>
            <p14:sldId id="593"/>
            <p14:sldId id="590"/>
            <p14:sldId id="592"/>
            <p14:sldId id="594"/>
            <p14:sldId id="595"/>
            <p14:sldId id="596"/>
            <p14:sldId id="597"/>
            <p14:sldId id="591"/>
          </p14:sldIdLst>
        </p14:section>
        <p14:section name="S9T3" id="{BC37A7FC-4663-FE41-AB3E-63D4980DE278}">
          <p14:sldIdLst>
            <p14:sldId id="604"/>
            <p14:sldId id="603"/>
            <p14:sldId id="601"/>
            <p14:sldId id="602"/>
            <p14:sldId id="598"/>
            <p14:sldId id="600"/>
            <p14:sldId id="605"/>
            <p14:sldId id="599"/>
            <p14:sldId id="606"/>
          </p14:sldIdLst>
        </p14:section>
        <p14:section name="S9T4" id="{4A3FA006-DB71-DE4D-A5CA-9FB5FC521A9E}">
          <p14:sldIdLst>
            <p14:sldId id="608"/>
            <p14:sldId id="611"/>
            <p14:sldId id="612"/>
            <p14:sldId id="607"/>
            <p14:sldId id="610"/>
            <p14:sldId id="613"/>
            <p14:sldId id="609"/>
            <p14:sldId id="614"/>
            <p14:sldId id="6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5"/>
    <p:restoredTop sz="94650"/>
  </p:normalViewPr>
  <p:slideViewPr>
    <p:cSldViewPr snapToGrid="0" snapToObjects="1">
      <p:cViewPr varScale="1">
        <p:scale>
          <a:sx n="150" d="100"/>
          <a:sy n="150" d="100"/>
        </p:scale>
        <p:origin x="2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DBB-841A-AB45-AF93-3AD21CF7CDA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E8D6-29C0-DB4F-A17E-E79CFF97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DBB-841A-AB45-AF93-3AD21CF7CDA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E8D6-29C0-DB4F-A17E-E79CFF97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DBB-841A-AB45-AF93-3AD21CF7CDA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E8D6-29C0-DB4F-A17E-E79CFF97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7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DBB-841A-AB45-AF93-3AD21CF7CDA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E8D6-29C0-DB4F-A17E-E79CFF97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0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DBB-841A-AB45-AF93-3AD21CF7CDA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E8D6-29C0-DB4F-A17E-E79CFF97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DBB-841A-AB45-AF93-3AD21CF7CDA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E8D6-29C0-DB4F-A17E-E79CFF97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DBB-841A-AB45-AF93-3AD21CF7CDA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E8D6-29C0-DB4F-A17E-E79CFF97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DBB-841A-AB45-AF93-3AD21CF7CDA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E8D6-29C0-DB4F-A17E-E79CFF97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DBB-841A-AB45-AF93-3AD21CF7CDA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E8D6-29C0-DB4F-A17E-E79CFF97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DBB-841A-AB45-AF93-3AD21CF7CDA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E8D6-29C0-DB4F-A17E-E79CFF97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3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DBB-841A-AB45-AF93-3AD21CF7CDA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E8D6-29C0-DB4F-A17E-E79CFF97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0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8DBB-841A-AB45-AF93-3AD21CF7CDA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E8D6-29C0-DB4F-A17E-E79CFF97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33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536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2038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134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8772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4461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1181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9573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6946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3350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5177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40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80942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2277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1141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3921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19818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8852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965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2612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4904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83359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6487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4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94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06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61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96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06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66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8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01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21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443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924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4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83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54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381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692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6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664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9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317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816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186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25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980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360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685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90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02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370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029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739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351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802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276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872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911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647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080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22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85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7580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301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38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745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172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4537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7608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9397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0953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6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662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6753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6029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030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8459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766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4927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742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286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917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08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6202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275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091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6227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3313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7684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8859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3432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990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9337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0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4238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798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5971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5603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4900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538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9812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6690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0103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94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3655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81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8224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22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655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5388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6967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6287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3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8714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2949B-45C5-B342-B921-051C0242F9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575161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89837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59531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99154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197311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432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930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567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787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0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4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0</Words>
  <Application>Microsoft Macintosh PowerPoint</Application>
  <PresentationFormat>Custom</PresentationFormat>
  <Paragraphs>0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 1</dc:title>
  <dc:creator>Jordan Fuller</dc:creator>
  <cp:lastModifiedBy>Jordan Fuller</cp:lastModifiedBy>
  <cp:revision>14</cp:revision>
  <dcterms:created xsi:type="dcterms:W3CDTF">2019-02-03T20:23:53Z</dcterms:created>
  <dcterms:modified xsi:type="dcterms:W3CDTF">2019-03-19T22:32:14Z</dcterms:modified>
</cp:coreProperties>
</file>