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89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D0E82-3658-4CCB-812D-34EB7FD7BA4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CC18-3543-4A4A-AAFC-77964DEC7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3712D-6E5D-4BC6-BBF6-A7EC5B6B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9B013-F235-4708-9550-9E4956FE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3DD38-CD20-4367-89F1-48F5474A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C0A0F-029B-4781-9638-FC493B7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06E5-52BC-4E81-873F-E7EC937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E390-D812-406F-BA1C-5733F021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CF76F-956B-4ED2-ABF9-B6D769BB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C6E19-C89F-4E04-8CEB-7A3A60A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5B350-0AC4-4464-9130-DFCD39E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555CD-2A07-4829-9726-75DB06F7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562C10-957E-4D2A-9BD7-8BDC1B80E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3E52B-5868-473C-A766-74287E84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42450-9695-4FCF-8F01-8D41DFE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CA64-44FE-4613-B486-3B1FCEAD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41CC-0A96-4A33-8776-54F07F9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D46C-4EA4-4691-A144-A775EBB6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EF1143B5-5496-4CAA-A48F-50AF5E7300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807D4FC3-E811-412A-BCC2-4837B2B919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790951" y="6355558"/>
            <a:ext cx="4362449" cy="36591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0539BEA-6E34-44E4-AD60-C2104D9936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401050" y="6356350"/>
            <a:ext cx="2952750" cy="365125"/>
          </a:xfrm>
        </p:spPr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38B4833-1B8A-41D3-B5E3-4CFD885E49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01050" y="1621536"/>
            <a:ext cx="2952750" cy="4390327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BA29885-7D79-412D-8FB2-1C139D994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1050" y="1073150"/>
            <a:ext cx="2952750" cy="365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36EF8-9625-4D87-989F-A66C65F295BD}"/>
              </a:ext>
            </a:extLst>
          </p:cNvPr>
          <p:cNvSpPr/>
          <p:nvPr userDrawn="1"/>
        </p:nvSpPr>
        <p:spPr>
          <a:xfrm>
            <a:off x="838200" y="1073149"/>
            <a:ext cx="7315200" cy="4938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EF88-36A2-44F1-8353-95C2D66C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AB4C-CAA9-4D0A-B0C4-77424D68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31762-DFFB-4669-B2AF-25F51C74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902DB-026B-430A-8FD8-66B459B1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EAA7-17B9-4BC1-BE68-1613F714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52FA-B01D-4305-89EC-A381A7AC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700E6-04C7-42D0-BBED-3F925DC5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C3FF5-31CD-4BDA-8998-48636E2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29CC7-8C13-403F-9DA1-2674349E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70995-E9E7-4E63-9FB3-BD2181F2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D7E4-8D75-4DE8-BCEC-782F61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EF057-9A05-492B-8E70-573AD8E86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504D5-89E0-4D3C-A7C6-D92BD03B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1D3DF-1AD3-44BE-8A79-F46A11E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3403D-83B7-453C-A8A1-861B62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3B353-4E99-46EE-B002-5459726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3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030F2-1B58-40CB-A345-8385195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D51A3-929D-4C47-B236-CCE303C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A641D-BF82-4661-86F7-C3DB2A5E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45773-8331-4068-8BD5-7E47DBE16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9AE90-F9E8-43B2-B8C5-569B7319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DB43A1-13DC-4AAF-A91E-5834D9D2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590629-9FBA-4F86-A1D9-772EED1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F6856-C2D1-4CB9-B95F-696A240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BC7D-40CF-494F-95E7-0F689A26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1BD28-480E-4C8D-B7AF-6FBE14E2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842EA8-EA5C-4AE4-8F4E-37D4217C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14BF4-C497-4C42-AE3C-8B4F4683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6EF426-B8F7-4D86-8336-B5AC7542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2FF55-4A6F-4ACD-85B4-C85A3141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D7050-69E2-4067-B595-9BEB506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BB4F-183C-4D07-8B0B-05218B83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79D5A-01F9-421A-95B4-6EDAB9AC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1E9AD-C824-4540-838B-DEB49A95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30064-5135-4705-B196-D73CBFF3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25382-0D9E-4D09-8B11-D3048EE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18998-2C33-464D-A081-BBB02EF9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F0A3-631C-4874-B533-5128EAEF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B02FBC-22CF-4D8F-AAA6-21D531FAF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B357E-EB15-49C9-AD53-9CB0BE6D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32C4-FE69-48CB-9169-9108786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7032C-874F-49BE-837D-B327514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5A578-87EE-4C0C-BD38-395C0412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61C3B-FCA1-4280-A638-9C0BD040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9176-B4CE-48FB-B21F-DD3B50384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B049F-811C-445A-9639-D12404C6E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3FC2-6042-4981-9EF4-57916E0C0B4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76D82-04A9-44DC-9B95-AE99FF31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937F4-9099-4915-834B-430F9D79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AE13-CE7A-42F9-9BD2-796E1097A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기상 정보 안내 사이트 기능 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D87D6-932E-4775-A854-847E06FE3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2021. 01. 29</a:t>
            </a:r>
          </a:p>
          <a:p>
            <a:r>
              <a:rPr lang="ko-KR" altLang="en-US" dirty="0" err="1"/>
              <a:t>장선규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5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2B9B-AACA-4C17-B5B7-48D123C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업데이트 내역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65A7B6-7E7A-4C67-B4C9-E322EC49F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25723"/>
              </p:ext>
            </p:extLst>
          </p:nvPr>
        </p:nvGraphicFramePr>
        <p:xfrm>
          <a:off x="826008" y="999744"/>
          <a:ext cx="1063447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28">
                  <a:extLst>
                    <a:ext uri="{9D8B030D-6E8A-4147-A177-3AD203B41FA5}">
                      <a16:colId xmlns:a16="http://schemas.microsoft.com/office/drawing/2014/main" val="2309900456"/>
                    </a:ext>
                  </a:extLst>
                </a:gridCol>
                <a:gridCol w="1067365">
                  <a:extLst>
                    <a:ext uri="{9D8B030D-6E8A-4147-A177-3AD203B41FA5}">
                      <a16:colId xmlns:a16="http://schemas.microsoft.com/office/drawing/2014/main" val="645316330"/>
                    </a:ext>
                  </a:extLst>
                </a:gridCol>
                <a:gridCol w="7857179">
                  <a:extLst>
                    <a:ext uri="{9D8B030D-6E8A-4147-A177-3AD203B41FA5}">
                      <a16:colId xmlns:a16="http://schemas.microsoft.com/office/drawing/2014/main" val="4238733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5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2021.01.29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기능정의서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6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0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9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0FB9-3880-497A-9213-AE46C4D7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659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C12B2-1F92-4E5F-9865-063DC47E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err="1"/>
              <a:t>메인화면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기상서비스별 일주일 예보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455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98EBF-3882-4D0B-B12F-455F2D1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CECCD-0875-4E71-8EC3-5BE71374C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FBA44-2C12-4B53-B5AE-AEE145BBF2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F5D5F7-4980-43B0-B7B1-4FFE88BDE767}"/>
              </a:ext>
            </a:extLst>
          </p:cNvPr>
          <p:cNvSpPr/>
          <p:nvPr/>
        </p:nvSpPr>
        <p:spPr>
          <a:xfrm>
            <a:off x="2468880" y="1073150"/>
            <a:ext cx="4460240" cy="49387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27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기상 정보 안내 사이트 기능 정의서</vt:lpstr>
      <vt:lpstr>업데이트 내역</vt:lpstr>
      <vt:lpstr>목차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장선규[Sungyu Jang]</dc:creator>
  <cp:lastModifiedBy>장선규[Sungyu Jang]</cp:lastModifiedBy>
  <cp:revision>13</cp:revision>
  <dcterms:created xsi:type="dcterms:W3CDTF">2021-01-29T05:11:37Z</dcterms:created>
  <dcterms:modified xsi:type="dcterms:W3CDTF">2021-02-01T09:40:12Z</dcterms:modified>
</cp:coreProperties>
</file>