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71" r:id="rId6"/>
    <p:sldId id="267" r:id="rId7"/>
    <p:sldId id="268" r:id="rId8"/>
    <p:sldId id="269" r:id="rId9"/>
    <p:sldId id="270" r:id="rId10"/>
    <p:sldId id="272" r:id="rId11"/>
    <p:sldId id="273" r:id="rId12"/>
    <p:sldId id="275" r:id="rId13"/>
    <p:sldId id="27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79ABA-14EC-4EFB-B482-0CF6A3D2F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CF95A3-E052-4582-9C00-2CFC30B69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32B186-2BAE-4243-9028-E269E048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2740-F8D0-45EA-87DD-1AEB8A64D9E0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97D659-4ED8-41D3-89D4-EFC66506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CF7F5-6CC5-4C36-9355-67E7E58FF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1D1D-09DE-4D88-8EE9-EB00C913B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01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6A39F-649E-4DBD-BFA3-7CD3A3D7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0FB08A-29E9-408E-A9B0-C670444D8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50A80-5E3B-4687-B123-EB3857BA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2740-F8D0-45EA-87DD-1AEB8A64D9E0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2A2A0-1BC7-4D35-A7C6-D65312BC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5E022-9711-4926-99A2-3990E710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1D1D-09DE-4D88-8EE9-EB00C913B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0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99018D-ABFC-4F43-B266-75E5335EA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4FD411-9EFF-4E95-BEB2-CB6FCF01F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5E07D-540A-4DA7-9A86-5B6BD3AB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2740-F8D0-45EA-87DD-1AEB8A64D9E0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042425-F42C-4E87-8D3B-BB66EE9A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8630B1-ADF2-4B49-AF91-CF82BF8B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1D1D-09DE-4D88-8EE9-EB00C913B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57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2BE00-E47F-4C80-AAD0-EF927665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6EB8C2-7D6B-4CC0-863C-4B877AE1F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1C7F0D-A0A4-4902-83F8-4FA5AE5D6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2740-F8D0-45EA-87DD-1AEB8A64D9E0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AFFF0-931B-4A8A-9B95-32D52F1B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94730A-8FD8-4D29-8201-98A18242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1D1D-09DE-4D88-8EE9-EB00C913B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1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944B9-371A-4872-8A18-0498296D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A65B41-0317-4E4C-854E-B46C5FD1C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89642-D6E4-497C-A1DA-58E02B899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2740-F8D0-45EA-87DD-1AEB8A64D9E0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3D3BD2-5392-4176-A9D4-B2C734E1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32CB03-B176-4EE5-A7A3-88181709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1D1D-09DE-4D88-8EE9-EB00C913B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83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3F2F5-1368-4020-A432-371C6580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12BA6-50DA-4114-B766-45F972522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4278A4-3257-4B5E-86EE-2B9E5073D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9221B3-856E-45D0-95E3-6C60B2BBF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2740-F8D0-45EA-87DD-1AEB8A64D9E0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286D55-4210-4C02-BC98-C7EF09EC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AE0FA-8E4C-49EC-879D-55C78DC0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1D1D-09DE-4D88-8EE9-EB00C913B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2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3D754-8C7D-4B61-A7C7-DE22CFE44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A6F8CB-6B8B-4630-A600-FB2BDF7AB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90959B-8D46-4447-AB20-81116488F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A8F2D6-A58A-4CA5-8BFF-51C4AAB96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3B0E01-16B6-45D6-BFCD-9B0C27E19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11E989-8259-4917-B17E-295F413C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2740-F8D0-45EA-87DD-1AEB8A64D9E0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09B0F2-94CC-48FA-87E0-F276A63A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841775-9ED0-431B-A0C7-1DAC13D0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1D1D-09DE-4D88-8EE9-EB00C913B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26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3AEF7-6265-4A71-95E3-67A079F8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C19F77-3AFA-446C-8409-CDEF2F37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2740-F8D0-45EA-87DD-1AEB8A64D9E0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F257B0-6156-42C2-914F-A59C8957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4CE13A-4B2C-4FA0-9197-1F23F868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1D1D-09DE-4D88-8EE9-EB00C913B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7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2058BB-65AA-4172-B6FA-C0D44AB4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2740-F8D0-45EA-87DD-1AEB8A64D9E0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B3E7B7-C4A7-42CD-AD6D-F3ED444E0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758193-8579-40A1-BA59-D11031725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1D1D-09DE-4D88-8EE9-EB00C913B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33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52412-739F-4509-BBF1-EFAF1688B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D1C2C-2A6C-4762-880A-76CE873DA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1DCD0E-6182-4698-AA3A-C12C1ABEB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89DF06-ABA7-4EEE-B958-EF7FB811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2740-F8D0-45EA-87DD-1AEB8A64D9E0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6229CC-BA87-43F2-BCF9-35862FB01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8324B7-C1F4-4BD1-9093-CE0D5E9E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1D1D-09DE-4D88-8EE9-EB00C913B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71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1CBD0-1FA7-4C02-85AA-394C03A8B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61C59A-0C58-4A39-AAC8-C0E1A5C09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A8292-0D0C-46E2-902C-205334B7C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130A7D-B75E-4ECC-ACB6-C0BF4D687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2740-F8D0-45EA-87DD-1AEB8A64D9E0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89BCA9-0F10-401D-BD44-C08E4C26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F88471-48AC-4C16-8A29-A3AAFC1E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1D1D-09DE-4D88-8EE9-EB00C913B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31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BCC6F8-E4FF-43A3-AD4A-CE5E13433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EE489E-BBE9-445B-9912-0283D0256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4B15FE-3316-4713-9EE7-D5470D312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72740-F8D0-45EA-87DD-1AEB8A64D9E0}" type="datetimeFigureOut">
              <a:rPr lang="ko-KR" altLang="en-US" smtClean="0"/>
              <a:t>2021-01-28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F9F5B6-6AE0-47EE-BA5E-4ABBF30FA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8DDE90-0DEB-4405-BD2C-EE266C7B3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61D1D-09DE-4D88-8EE9-EB00C913B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06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F91ED-9394-45E7-A4A2-75FA20602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214438"/>
            <a:ext cx="9753600" cy="2387600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기상 정보 </a:t>
            </a:r>
            <a:r>
              <a:rPr lang="ko-KR" altLang="en-US" sz="4800"/>
              <a:t>종합 안내 개발 </a:t>
            </a:r>
            <a:r>
              <a:rPr lang="ko-KR" altLang="en-US" sz="4800" dirty="0"/>
              <a:t>제안서</a:t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E3FAFC-6F22-4F96-83EE-8E72F8F76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2021. 01. 28</a:t>
            </a:r>
          </a:p>
          <a:p>
            <a:r>
              <a:rPr lang="ko-KR" altLang="en-US" dirty="0" err="1"/>
              <a:t>장선규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9013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A3A68C-CA9E-4B0B-A86F-35D68E171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907"/>
            <a:ext cx="10515600" cy="5472967"/>
          </a:xfrm>
        </p:spPr>
        <p:txBody>
          <a:bodyPr>
            <a:normAutofit/>
          </a:bodyPr>
          <a:lstStyle/>
          <a:p>
            <a:endParaRPr lang="en-US" altLang="ko-KR" sz="2400" dirty="0"/>
          </a:p>
          <a:p>
            <a:r>
              <a:rPr lang="ko-KR" altLang="en-US" sz="2400" dirty="0"/>
              <a:t>개발 후 실제 </a:t>
            </a:r>
            <a:r>
              <a:rPr lang="en-US" altLang="ko-KR" sz="2400" dirty="0"/>
              <a:t>1</a:t>
            </a:r>
            <a:r>
              <a:rPr lang="ko-KR" altLang="en-US" sz="2400" dirty="0"/>
              <a:t>주일 이용했을 때 불편사항을 취합 후 수정 및 유지보수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8C3971D-5CC0-44AA-927B-3964C803DCA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54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유지보수 계획</a:t>
            </a:r>
          </a:p>
        </p:txBody>
      </p:sp>
    </p:spTree>
    <p:extLst>
      <p:ext uri="{BB962C8B-B14F-4D97-AF65-F5344CB8AC3E}">
        <p14:creationId xmlns:p14="http://schemas.microsoft.com/office/powerpoint/2010/main" val="3200783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A3A68C-CA9E-4B0B-A86F-35D68E171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907"/>
            <a:ext cx="10515600" cy="5472967"/>
          </a:xfrm>
        </p:spPr>
        <p:txBody>
          <a:bodyPr>
            <a:normAutofit/>
          </a:bodyPr>
          <a:lstStyle/>
          <a:p>
            <a:endParaRPr lang="en-US" altLang="ko-KR" sz="2400" dirty="0"/>
          </a:p>
          <a:p>
            <a:r>
              <a:rPr lang="ko-KR" altLang="en-US" sz="2400" dirty="0"/>
              <a:t>주 </a:t>
            </a:r>
            <a:r>
              <a:rPr lang="en-US" altLang="ko-KR" sz="2400" dirty="0"/>
              <a:t>1</a:t>
            </a:r>
            <a:r>
              <a:rPr lang="ko-KR" altLang="en-US" sz="2400" dirty="0"/>
              <a:t>일 최대 </a:t>
            </a:r>
            <a:r>
              <a:rPr lang="en-US" altLang="ko-KR" sz="2400" dirty="0"/>
              <a:t>3</a:t>
            </a:r>
            <a:r>
              <a:rPr lang="ko-KR" altLang="en-US" sz="2400" dirty="0"/>
              <a:t>시간을 전제로 하여 협의 후 구체적인 일정 수립</a:t>
            </a:r>
            <a:endParaRPr lang="en-US" altLang="ko-KR" sz="24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8C3971D-5CC0-44AA-927B-3964C803DCA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54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프로젝트 일정 계획</a:t>
            </a:r>
          </a:p>
        </p:txBody>
      </p:sp>
    </p:spTree>
    <p:extLst>
      <p:ext uri="{BB962C8B-B14F-4D97-AF65-F5344CB8AC3E}">
        <p14:creationId xmlns:p14="http://schemas.microsoft.com/office/powerpoint/2010/main" val="470518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A3A68C-CA9E-4B0B-A86F-35D68E171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907"/>
            <a:ext cx="10515600" cy="5472967"/>
          </a:xfrm>
        </p:spPr>
        <p:txBody>
          <a:bodyPr>
            <a:normAutofit/>
          </a:bodyPr>
          <a:lstStyle/>
          <a:p>
            <a:endParaRPr lang="en-US" altLang="ko-KR" sz="2400" dirty="0"/>
          </a:p>
          <a:p>
            <a:r>
              <a:rPr lang="ko-KR" altLang="en-US" sz="2400" dirty="0"/>
              <a:t>주 </a:t>
            </a:r>
            <a:r>
              <a:rPr lang="en-US" altLang="ko-KR" sz="2400" dirty="0"/>
              <a:t>1</a:t>
            </a:r>
            <a:r>
              <a:rPr lang="ko-KR" altLang="en-US" sz="2400" dirty="0"/>
              <a:t>일 최대 </a:t>
            </a:r>
            <a:r>
              <a:rPr lang="en-US" altLang="ko-KR" sz="2400" dirty="0"/>
              <a:t>3</a:t>
            </a:r>
            <a:r>
              <a:rPr lang="ko-KR" altLang="en-US" sz="2400" dirty="0"/>
              <a:t>시간을 전제로 하여 협의 후 구체적인 일정 수립</a:t>
            </a:r>
            <a:endParaRPr lang="en-US" altLang="ko-KR" sz="24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8C3971D-5CC0-44AA-927B-3964C803DCA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54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프로젝트 일정 계획</a:t>
            </a:r>
          </a:p>
        </p:txBody>
      </p:sp>
    </p:spTree>
    <p:extLst>
      <p:ext uri="{BB962C8B-B14F-4D97-AF65-F5344CB8AC3E}">
        <p14:creationId xmlns:p14="http://schemas.microsoft.com/office/powerpoint/2010/main" val="2982184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A3A68C-CA9E-4B0B-A86F-35D68E171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907"/>
            <a:ext cx="10515600" cy="5472967"/>
          </a:xfrm>
        </p:spPr>
        <p:txBody>
          <a:bodyPr>
            <a:normAutofit/>
          </a:bodyPr>
          <a:lstStyle/>
          <a:p>
            <a:endParaRPr lang="en-US" altLang="ko-KR" sz="2400" dirty="0"/>
          </a:p>
          <a:p>
            <a:r>
              <a:rPr lang="ko-KR" altLang="en-US" sz="2400" dirty="0"/>
              <a:t>수행조직 및 업무분장</a:t>
            </a:r>
            <a:endParaRPr lang="en-US" altLang="ko-KR" sz="2400" dirty="0"/>
          </a:p>
          <a:p>
            <a:pPr lvl="1"/>
            <a:r>
              <a:rPr lang="ko-KR" altLang="en-US" sz="2000" dirty="0"/>
              <a:t>개발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장선규</a:t>
            </a:r>
            <a:r>
              <a:rPr lang="ko-KR" altLang="en-US" sz="2000" dirty="0"/>
              <a:t> </a:t>
            </a:r>
            <a:r>
              <a:rPr lang="en-US" altLang="ko-KR" sz="2000" dirty="0"/>
              <a:t>– </a:t>
            </a:r>
            <a:r>
              <a:rPr lang="ko-KR" altLang="en-US" sz="2000" dirty="0" err="1"/>
              <a:t>큐버</a:t>
            </a:r>
            <a:endParaRPr lang="en-US" altLang="ko-KR" sz="2000" dirty="0"/>
          </a:p>
          <a:p>
            <a:pPr lvl="1"/>
            <a:r>
              <a:rPr lang="ko-KR" altLang="en-US" sz="2000" dirty="0"/>
              <a:t>디자인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금혜주</a:t>
            </a:r>
            <a:r>
              <a:rPr lang="ko-KR" altLang="en-US" sz="2000" dirty="0"/>
              <a:t> </a:t>
            </a:r>
            <a:r>
              <a:rPr lang="en-US" altLang="ko-KR" sz="2000" dirty="0"/>
              <a:t>– </a:t>
            </a:r>
            <a:r>
              <a:rPr lang="ko-KR" altLang="en-US" sz="2000" dirty="0" err="1"/>
              <a:t>크리섹터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투입인력 계획</a:t>
            </a:r>
            <a:endParaRPr lang="en-US" altLang="ko-KR" sz="2400" dirty="0"/>
          </a:p>
          <a:p>
            <a:pPr lvl="1"/>
            <a:r>
              <a:rPr lang="ko-KR" altLang="en-US" sz="2000" dirty="0"/>
              <a:t>개발 </a:t>
            </a:r>
            <a:r>
              <a:rPr lang="en-US" altLang="ko-KR" sz="2000" dirty="0"/>
              <a:t>1</a:t>
            </a:r>
            <a:r>
              <a:rPr lang="ko-KR" altLang="en-US" sz="2000" dirty="0"/>
              <a:t>명</a:t>
            </a:r>
            <a:r>
              <a:rPr lang="en-US" altLang="ko-KR" sz="2000" dirty="0"/>
              <a:t>, </a:t>
            </a:r>
            <a:r>
              <a:rPr lang="ko-KR" altLang="en-US" sz="2000" dirty="0"/>
              <a:t>디자인 </a:t>
            </a:r>
            <a:r>
              <a:rPr lang="en-US" altLang="ko-KR" sz="2000" dirty="0"/>
              <a:t>1</a:t>
            </a:r>
            <a:r>
              <a:rPr lang="ko-KR" altLang="en-US" sz="2000" dirty="0"/>
              <a:t>명</a:t>
            </a:r>
            <a:endParaRPr lang="en-US" altLang="ko-KR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8C3971D-5CC0-44AA-927B-3964C803DCA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54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수행조직</a:t>
            </a:r>
            <a:r>
              <a:rPr lang="en-US" altLang="ko-KR" sz="3200" dirty="0"/>
              <a:t>, </a:t>
            </a:r>
            <a:r>
              <a:rPr lang="ko-KR" altLang="en-US" sz="3200" dirty="0"/>
              <a:t>업무분장</a:t>
            </a:r>
            <a:r>
              <a:rPr lang="en-US" altLang="ko-KR" sz="3200" dirty="0"/>
              <a:t>, </a:t>
            </a:r>
            <a:r>
              <a:rPr lang="ko-KR" altLang="en-US" sz="3200" dirty="0"/>
              <a:t>투입인력 계획 </a:t>
            </a:r>
          </a:p>
        </p:txBody>
      </p:sp>
    </p:spTree>
    <p:extLst>
      <p:ext uri="{BB962C8B-B14F-4D97-AF65-F5344CB8AC3E}">
        <p14:creationId xmlns:p14="http://schemas.microsoft.com/office/powerpoint/2010/main" val="32071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BE9D8-F480-463D-A2D6-774E4E63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917"/>
            <a:ext cx="10515600" cy="634084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D711E-BF21-415E-B7A3-80B967FC2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001"/>
            <a:ext cx="10515600" cy="596808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000" dirty="0"/>
              <a:t>제안 개요</a:t>
            </a:r>
            <a:endParaRPr lang="en-US" altLang="ko-KR" sz="2000" dirty="0"/>
          </a:p>
          <a:p>
            <a:pPr marL="971550" lvl="1" indent="-514350">
              <a:buAutoNum type="arabicPeriod"/>
            </a:pPr>
            <a:r>
              <a:rPr lang="ko-KR" altLang="en-US" sz="1800" dirty="0"/>
              <a:t>이력</a:t>
            </a:r>
            <a:endParaRPr lang="en-US" altLang="ko-KR" sz="1800" dirty="0"/>
          </a:p>
          <a:p>
            <a:pPr marL="971550" lvl="1" indent="-514350">
              <a:buAutoNum type="arabicPeriod"/>
            </a:pPr>
            <a:r>
              <a:rPr lang="ko-KR" altLang="en-US" sz="1800" dirty="0"/>
              <a:t>제안 배경</a:t>
            </a:r>
            <a:endParaRPr lang="en-US" altLang="ko-KR" sz="1800" dirty="0"/>
          </a:p>
          <a:p>
            <a:pPr marL="971550" lvl="1" indent="-514350">
              <a:buAutoNum type="arabicPeriod"/>
            </a:pPr>
            <a:r>
              <a:rPr lang="ko-KR" altLang="en-US" sz="1800" dirty="0"/>
              <a:t>제안 목적</a:t>
            </a:r>
            <a:endParaRPr lang="en-US" altLang="ko-KR" sz="1800" dirty="0"/>
          </a:p>
          <a:p>
            <a:pPr marL="971550" lvl="1" indent="-514350">
              <a:buAutoNum type="arabicPeriod"/>
            </a:pPr>
            <a:r>
              <a:rPr lang="ko-KR" altLang="en-US" sz="1800" dirty="0"/>
              <a:t>제안의 특징 및 장점</a:t>
            </a:r>
            <a:endParaRPr lang="en-US" altLang="ko-KR" sz="1800" dirty="0"/>
          </a:p>
          <a:p>
            <a:pPr marL="971550" lvl="1" indent="-514350">
              <a:buAutoNum type="arabicPeriod"/>
            </a:pPr>
            <a:r>
              <a:rPr lang="ko-KR" altLang="en-US" sz="1800" dirty="0"/>
              <a:t>기대효과</a:t>
            </a:r>
            <a:endParaRPr lang="en-US" altLang="ko-KR" sz="1800" dirty="0"/>
          </a:p>
          <a:p>
            <a:pPr marL="514350" indent="-514350">
              <a:buAutoNum type="arabicPeriod"/>
            </a:pPr>
            <a:r>
              <a:rPr lang="ko-KR" altLang="en-US" sz="2000" dirty="0"/>
              <a:t>본론</a:t>
            </a:r>
            <a:endParaRPr lang="en-US" altLang="ko-KR" sz="2000" dirty="0"/>
          </a:p>
          <a:p>
            <a:pPr marL="971550" lvl="1" indent="-514350">
              <a:buAutoNum type="arabicPeriod"/>
            </a:pPr>
            <a:r>
              <a:rPr lang="ko-KR" altLang="en-US" sz="1800" dirty="0"/>
              <a:t>구축방안 및 전략</a:t>
            </a:r>
            <a:endParaRPr lang="en-US" altLang="ko-KR" sz="1800" dirty="0"/>
          </a:p>
          <a:p>
            <a:pPr marL="971550" lvl="1" indent="-514350">
              <a:buAutoNum type="arabicPeriod"/>
            </a:pPr>
            <a:r>
              <a:rPr lang="ko-KR" altLang="en-US" sz="1800" dirty="0"/>
              <a:t>구성도</a:t>
            </a:r>
            <a:endParaRPr lang="en-US" altLang="ko-KR" sz="1800" dirty="0"/>
          </a:p>
          <a:p>
            <a:pPr marL="514350" indent="-514350">
              <a:buAutoNum type="arabicPeriod"/>
            </a:pPr>
            <a:r>
              <a:rPr lang="ko-KR" altLang="en-US" sz="2000" dirty="0"/>
              <a:t>프로젝트 전반 계획</a:t>
            </a:r>
            <a:endParaRPr lang="en-US" altLang="ko-KR" sz="2000" dirty="0"/>
          </a:p>
          <a:p>
            <a:pPr marL="971550" lvl="1" indent="-514350">
              <a:buAutoNum type="arabicPeriod"/>
            </a:pPr>
            <a:r>
              <a:rPr lang="ko-KR" altLang="en-US" sz="1800" dirty="0"/>
              <a:t>유지보수 계획</a:t>
            </a:r>
            <a:endParaRPr lang="en-US" altLang="ko-KR" sz="1800" dirty="0"/>
          </a:p>
          <a:p>
            <a:pPr marL="971550" lvl="1" indent="-514350">
              <a:buAutoNum type="arabicPeriod"/>
            </a:pPr>
            <a:r>
              <a:rPr lang="ko-KR" altLang="en-US" sz="1800" dirty="0"/>
              <a:t>프로젝트 일정 계획</a:t>
            </a:r>
            <a:endParaRPr lang="en-US" altLang="ko-KR" sz="1800" dirty="0"/>
          </a:p>
          <a:p>
            <a:pPr marL="971550" lvl="1" indent="-514350">
              <a:buAutoNum type="arabicPeriod"/>
            </a:pPr>
            <a:r>
              <a:rPr lang="ko-KR" altLang="en-US" sz="1800" dirty="0"/>
              <a:t>수행조직</a:t>
            </a:r>
            <a:r>
              <a:rPr lang="en-US" altLang="ko-KR" sz="1800" dirty="0"/>
              <a:t>, </a:t>
            </a:r>
            <a:r>
              <a:rPr lang="ko-KR" altLang="en-US" sz="1800" dirty="0"/>
              <a:t>업무분장 투입인력 계획</a:t>
            </a:r>
            <a:endParaRPr lang="en-US" altLang="ko-KR" sz="1800" dirty="0"/>
          </a:p>
          <a:p>
            <a:pPr marL="514350" indent="-514350">
              <a:buAutoNum type="arabicPeriod"/>
            </a:pPr>
            <a:endParaRPr lang="en-US" altLang="ko-KR" sz="2200" dirty="0"/>
          </a:p>
          <a:p>
            <a:pPr marL="971550" lvl="1" indent="-514350">
              <a:buAutoNum type="arabicPeriod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5961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BF5D8-FABD-442A-AD35-580439AD9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78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이력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1FDE43-24F2-445F-8BF8-6608D8E45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907"/>
            <a:ext cx="10515600" cy="5638801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장선규</a:t>
            </a:r>
            <a:endParaRPr lang="en-US" altLang="ko-KR" sz="2000" dirty="0"/>
          </a:p>
          <a:p>
            <a:r>
              <a:rPr lang="ko-KR" altLang="en-US" sz="2000" dirty="0"/>
              <a:t>생년월일 </a:t>
            </a:r>
            <a:r>
              <a:rPr lang="en-US" altLang="ko-KR" sz="2000" dirty="0"/>
              <a:t>: 1995</a:t>
            </a:r>
            <a:r>
              <a:rPr lang="ko-KR" altLang="en-US" sz="2000" dirty="0"/>
              <a:t>년 </a:t>
            </a:r>
            <a:r>
              <a:rPr lang="en-US" altLang="ko-KR" sz="2000" dirty="0"/>
              <a:t>08</a:t>
            </a:r>
            <a:r>
              <a:rPr lang="ko-KR" altLang="en-US" sz="2000" dirty="0"/>
              <a:t>월 </a:t>
            </a:r>
            <a:r>
              <a:rPr lang="en-US" altLang="ko-KR" sz="2000" dirty="0"/>
              <a:t>09</a:t>
            </a:r>
            <a:r>
              <a:rPr lang="ko-KR" altLang="en-US" sz="2000" dirty="0"/>
              <a:t>일 </a:t>
            </a:r>
            <a:r>
              <a:rPr lang="en-US" altLang="ko-KR" sz="2000" dirty="0"/>
              <a:t>(</a:t>
            </a:r>
            <a:r>
              <a:rPr lang="ko-KR" altLang="en-US" sz="2000" dirty="0"/>
              <a:t>만 </a:t>
            </a:r>
            <a:r>
              <a:rPr lang="en-US" altLang="ko-KR" sz="2000" dirty="0"/>
              <a:t>25</a:t>
            </a:r>
            <a:r>
              <a:rPr lang="ko-KR" altLang="en-US" sz="2000" dirty="0"/>
              <a:t>세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병역 </a:t>
            </a:r>
            <a:r>
              <a:rPr lang="en-US" altLang="ko-KR" sz="2000" dirty="0"/>
              <a:t>: 2017</a:t>
            </a:r>
            <a:r>
              <a:rPr lang="ko-KR" altLang="en-US" sz="2000" dirty="0"/>
              <a:t>년 </a:t>
            </a:r>
            <a:r>
              <a:rPr lang="en-US" altLang="ko-KR" sz="2000" dirty="0"/>
              <a:t>09</a:t>
            </a:r>
            <a:r>
              <a:rPr lang="ko-KR" altLang="en-US" sz="2000" dirty="0"/>
              <a:t>월 </a:t>
            </a:r>
            <a:r>
              <a:rPr lang="en-US" altLang="ko-KR" sz="2000" dirty="0"/>
              <a:t>23</a:t>
            </a:r>
            <a:r>
              <a:rPr lang="ko-KR" altLang="en-US" sz="2000" dirty="0"/>
              <a:t>일 의무경찰 만기 제대</a:t>
            </a:r>
            <a:endParaRPr lang="en-US" altLang="ko-KR" sz="2000" dirty="0"/>
          </a:p>
          <a:p>
            <a:r>
              <a:rPr lang="ko-KR" altLang="en-US" sz="2000" dirty="0"/>
              <a:t>자격증 </a:t>
            </a:r>
            <a:r>
              <a:rPr lang="en-US" altLang="ko-KR" sz="2000" dirty="0"/>
              <a:t>: </a:t>
            </a:r>
            <a:r>
              <a:rPr lang="ko-KR" altLang="en-US" sz="2000" dirty="0"/>
              <a:t>정보처리산업기사</a:t>
            </a:r>
            <a:r>
              <a:rPr lang="en-US" altLang="ko-KR" sz="2000" dirty="0"/>
              <a:t>, </a:t>
            </a:r>
            <a:r>
              <a:rPr lang="ko-KR" altLang="en-US" sz="2000" dirty="0"/>
              <a:t>운전면허</a:t>
            </a:r>
            <a:r>
              <a:rPr lang="en-US" altLang="ko-KR" sz="2000" dirty="0"/>
              <a:t>(</a:t>
            </a:r>
            <a:r>
              <a:rPr lang="ko-KR" altLang="en-US" sz="2000" dirty="0"/>
              <a:t>예정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 err="1"/>
              <a:t>좋아하는것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고기</a:t>
            </a:r>
            <a:endParaRPr lang="en-US" altLang="ko-KR" sz="2000" dirty="0"/>
          </a:p>
          <a:p>
            <a:r>
              <a:rPr lang="ko-KR" altLang="en-US" sz="2000" dirty="0" err="1"/>
              <a:t>싫어하는거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와사비</a:t>
            </a:r>
            <a:endParaRPr lang="en-US" altLang="ko-KR" sz="2000" dirty="0"/>
          </a:p>
          <a:p>
            <a:r>
              <a:rPr lang="ko-KR" altLang="en-US" sz="2000" dirty="0"/>
              <a:t>업무 이력 </a:t>
            </a:r>
            <a:endParaRPr lang="en-US" altLang="ko-KR" sz="2000" dirty="0"/>
          </a:p>
          <a:p>
            <a:pPr lvl="1"/>
            <a:r>
              <a:rPr lang="ko-KR" altLang="en-US" sz="1800" dirty="0"/>
              <a:t>토요타 </a:t>
            </a:r>
            <a:r>
              <a:rPr lang="en-US" altLang="ko-KR" sz="1800" dirty="0"/>
              <a:t>Prius C Crossover model</a:t>
            </a:r>
            <a:r>
              <a:rPr lang="ko-KR" altLang="en-US" sz="1800" dirty="0"/>
              <a:t> </a:t>
            </a:r>
            <a:r>
              <a:rPr lang="en-US" altLang="ko-KR" sz="1800" dirty="0"/>
              <a:t>page</a:t>
            </a:r>
          </a:p>
          <a:p>
            <a:pPr lvl="1"/>
            <a:r>
              <a:rPr lang="en-US" altLang="ko-KR" sz="1800" dirty="0" err="1"/>
              <a:t>Kisan</a:t>
            </a:r>
            <a:endParaRPr lang="en-US" altLang="ko-KR" sz="1800" dirty="0"/>
          </a:p>
          <a:p>
            <a:pPr lvl="1"/>
            <a:r>
              <a:rPr lang="en-US" altLang="ko-KR" sz="1800" dirty="0"/>
              <a:t>NEPA</a:t>
            </a:r>
            <a:r>
              <a:rPr lang="ko-KR" altLang="en-US" sz="1800" dirty="0"/>
              <a:t> </a:t>
            </a:r>
            <a:r>
              <a:rPr lang="en-US" altLang="ko-KR" sz="1800" dirty="0" err="1"/>
              <a:t>SmartMirror</a:t>
            </a:r>
            <a:endParaRPr lang="en-US" altLang="ko-KR" sz="1800" dirty="0"/>
          </a:p>
          <a:p>
            <a:pPr lvl="1"/>
            <a:r>
              <a:rPr lang="en-US" altLang="ko-KR" sz="1800" dirty="0"/>
              <a:t>NEPA </a:t>
            </a:r>
            <a:r>
              <a:rPr lang="en-US" altLang="ko-KR" sz="1800" dirty="0" err="1"/>
              <a:t>Tabelt</a:t>
            </a:r>
            <a:endParaRPr lang="en-US" altLang="ko-KR" sz="1800" dirty="0"/>
          </a:p>
          <a:p>
            <a:pPr lvl="1"/>
            <a:r>
              <a:rPr lang="ko-KR" altLang="en-US" sz="1800" dirty="0"/>
              <a:t>개인 포트폴리오 사이트</a:t>
            </a:r>
            <a:endParaRPr lang="en-US" altLang="ko-KR" sz="1800" dirty="0"/>
          </a:p>
          <a:p>
            <a:pPr lvl="1"/>
            <a:r>
              <a:rPr lang="ko-KR" altLang="en-US" sz="1800" dirty="0"/>
              <a:t>개인 </a:t>
            </a:r>
            <a:r>
              <a:rPr lang="en-US" altLang="ko-KR" sz="1800" dirty="0"/>
              <a:t>Toy Project </a:t>
            </a:r>
            <a:r>
              <a:rPr lang="ko-KR" altLang="en-US" sz="1800" dirty="0"/>
              <a:t>다수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8398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3649AA4-35BF-4C69-88EC-9195D7D99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19908"/>
            <a:ext cx="8010525" cy="1581150"/>
          </a:xfr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88C3971D-5CC0-44AA-927B-3964C803DCA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54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제안 배경 및 목적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0E577B-74ED-4388-9279-4E93F60C6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990" y="1885950"/>
            <a:ext cx="7981950" cy="30861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FA70D5-759D-4087-9D9C-29A1A3D64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75" y="4304567"/>
            <a:ext cx="79819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6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8C3971D-5CC0-44AA-927B-3964C803DCA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54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제안 배경 및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527C93-C998-4836-9972-ECFE55EB4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908"/>
            <a:ext cx="10515600" cy="5157055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하루를 시작하기 전 가장 중요한 일들 중 하나인 날씨를 확인하기 위해 기상 정보를 찾아보게 될 경우 예보해준 내용과  다른 정보로 인해 큰 피해를 입는 경우가 발생함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가장 보편적으로 접속하게 되는 웹</a:t>
            </a:r>
            <a:r>
              <a:rPr lang="en-US" altLang="ko-KR" sz="2000" dirty="0"/>
              <a:t>,</a:t>
            </a:r>
            <a:r>
              <a:rPr lang="ko-KR" altLang="en-US" sz="2000" dirty="0"/>
              <a:t>앱에서 기상 정보를 찾았을 때 나오는 기상 정보 </a:t>
            </a:r>
            <a:r>
              <a:rPr lang="ko-KR" altLang="en-US" sz="2000" b="1" dirty="0"/>
              <a:t>한 곳만 </a:t>
            </a:r>
            <a:r>
              <a:rPr lang="ko-KR" altLang="en-US" sz="2000" dirty="0"/>
              <a:t>보게 되기 때문에 해당 기상정보 한 곳만의 의존성이 높아짐에 따라 다른 더 많은 정보를 찾지 못하게 되는 경우가 있음 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이러한 좁은 정보 영역을 넓히고 다른 </a:t>
            </a:r>
            <a:r>
              <a:rPr lang="ko-KR" altLang="en-US" sz="2000" dirty="0" err="1"/>
              <a:t>정보들과의</a:t>
            </a:r>
            <a:r>
              <a:rPr lang="ko-KR" altLang="en-US" sz="2000" dirty="0"/>
              <a:t> 통합적인 내용으로 더 안전하고 쉽게 기상정보를 알 수 있도록 하기 위한 목적으로 제작하게 되었다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4638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A3A68C-CA9E-4B0B-A86F-35D68E171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907"/>
            <a:ext cx="10515600" cy="547296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웹 개발이 종료되면 앱을 개발에도 참여할 수 있음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알리고자 하는 정보의 맞는 </a:t>
            </a:r>
            <a:r>
              <a:rPr lang="ko-KR" altLang="en-US" sz="2000" dirty="0" err="1"/>
              <a:t>트렌디한</a:t>
            </a:r>
            <a:r>
              <a:rPr lang="ko-KR" altLang="en-US" sz="2000" dirty="0"/>
              <a:t> 디자인 적용 가능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디자인 우선의 개발자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말 잘 듣는 개발자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상상의 나래를 펼칠 수 있는 디자이너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디자이너의 역량을 무한정으로 펼칠 수 있는 도화지</a:t>
            </a:r>
            <a:endParaRPr lang="en-US" altLang="ko-KR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8C3971D-5CC0-44AA-927B-3964C803DCA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54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제안의 특징 및 장점</a:t>
            </a:r>
          </a:p>
        </p:txBody>
      </p:sp>
    </p:spTree>
    <p:extLst>
      <p:ext uri="{BB962C8B-B14F-4D97-AF65-F5344CB8AC3E}">
        <p14:creationId xmlns:p14="http://schemas.microsoft.com/office/powerpoint/2010/main" val="1960727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A3A68C-CA9E-4B0B-A86F-35D68E171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907"/>
            <a:ext cx="10515600" cy="5472967"/>
          </a:xfrm>
        </p:spPr>
        <p:txBody>
          <a:bodyPr>
            <a:normAutofit/>
          </a:bodyPr>
          <a:lstStyle/>
          <a:p>
            <a:endParaRPr lang="en-US" altLang="ko-KR" sz="2400" dirty="0"/>
          </a:p>
          <a:p>
            <a:r>
              <a:rPr lang="ko-KR" altLang="en-US" sz="2400" dirty="0"/>
              <a:t>웹 부분에 대한 디자인적 스킬 향상</a:t>
            </a:r>
            <a:endParaRPr lang="en-US" altLang="ko-KR" sz="2400" dirty="0"/>
          </a:p>
          <a:p>
            <a:r>
              <a:rPr lang="ko-KR" altLang="en-US" sz="2400" dirty="0"/>
              <a:t>개발자와의 협업으로 인한 커뮤니케이션 능력 향상</a:t>
            </a:r>
            <a:endParaRPr lang="en-US" altLang="ko-KR" sz="2400" dirty="0"/>
          </a:p>
          <a:p>
            <a:r>
              <a:rPr lang="ko-KR" altLang="en-US" sz="2400" dirty="0"/>
              <a:t>협업으로 인한 개발적인 부분의 정보 습득 가능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8C3971D-5CC0-44AA-927B-3964C803DCA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54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val="67749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A3A68C-CA9E-4B0B-A86F-35D68E171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907"/>
            <a:ext cx="10515600" cy="5472967"/>
          </a:xfrm>
        </p:spPr>
        <p:txBody>
          <a:bodyPr>
            <a:normAutofit/>
          </a:bodyPr>
          <a:lstStyle/>
          <a:p>
            <a:endParaRPr lang="en-US" altLang="ko-KR" sz="2400" dirty="0"/>
          </a:p>
          <a:p>
            <a:r>
              <a:rPr lang="ko-KR" altLang="en-US" sz="2400" dirty="0"/>
              <a:t>실시간으로 작업의 진행을 확인 할 수 있는 웹페이지 호스팅</a:t>
            </a:r>
            <a:endParaRPr lang="en-US" altLang="ko-KR" sz="2400" dirty="0"/>
          </a:p>
          <a:p>
            <a:r>
              <a:rPr lang="ko-KR" altLang="en-US" sz="2400" dirty="0"/>
              <a:t>서버이용 및 구축을 최소화하여 빠른 개발 완료를 목표</a:t>
            </a:r>
            <a:endParaRPr lang="en-US" altLang="ko-KR" sz="2400" dirty="0"/>
          </a:p>
          <a:p>
            <a:r>
              <a:rPr lang="ko-KR" altLang="en-US" sz="2400" dirty="0"/>
              <a:t>프로젝트 기간을 </a:t>
            </a:r>
            <a:r>
              <a:rPr lang="ko-KR" altLang="en-US" sz="2400" dirty="0" err="1"/>
              <a:t>여유있게</a:t>
            </a:r>
            <a:r>
              <a:rPr lang="ko-KR" altLang="en-US" sz="2400" dirty="0"/>
              <a:t> 가져 시간에 얽매지 않도록 함</a:t>
            </a:r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8C3971D-5CC0-44AA-927B-3964C803DCA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54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구축방안 및 전략</a:t>
            </a:r>
          </a:p>
        </p:txBody>
      </p:sp>
    </p:spTree>
    <p:extLst>
      <p:ext uri="{BB962C8B-B14F-4D97-AF65-F5344CB8AC3E}">
        <p14:creationId xmlns:p14="http://schemas.microsoft.com/office/powerpoint/2010/main" val="268754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8C3971D-5CC0-44AA-927B-3964C803DCA6}"/>
              </a:ext>
            </a:extLst>
          </p:cNvPr>
          <p:cNvSpPr txBox="1">
            <a:spLocks/>
          </p:cNvSpPr>
          <p:nvPr/>
        </p:nvSpPr>
        <p:spPr>
          <a:xfrm>
            <a:off x="838200" y="424593"/>
            <a:ext cx="10515600" cy="654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구성도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6CC8439-8E70-4B6D-8C98-963F299FD608}"/>
              </a:ext>
            </a:extLst>
          </p:cNvPr>
          <p:cNvSpPr/>
          <p:nvPr/>
        </p:nvSpPr>
        <p:spPr>
          <a:xfrm>
            <a:off x="9363808" y="3302976"/>
            <a:ext cx="1928446" cy="31828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41905C-1C3D-43C4-8066-B6B85C67FDFB}"/>
              </a:ext>
            </a:extLst>
          </p:cNvPr>
          <p:cNvSpPr/>
          <p:nvPr/>
        </p:nvSpPr>
        <p:spPr>
          <a:xfrm>
            <a:off x="855784" y="1936017"/>
            <a:ext cx="3059723" cy="1148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기상 정보 </a:t>
            </a:r>
            <a:r>
              <a:rPr lang="en-US" altLang="ko-KR" dirty="0">
                <a:solidFill>
                  <a:schemeClr val="tx1"/>
                </a:solidFill>
              </a:rPr>
              <a:t>API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1EF0A4-BA47-4CAF-9A69-CD49D9717260}"/>
              </a:ext>
            </a:extLst>
          </p:cNvPr>
          <p:cNvSpPr/>
          <p:nvPr/>
        </p:nvSpPr>
        <p:spPr>
          <a:xfrm>
            <a:off x="4973516" y="787156"/>
            <a:ext cx="3059723" cy="1148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디자인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BEBD2D-48C4-41F8-B711-74E1AC45956F}"/>
              </a:ext>
            </a:extLst>
          </p:cNvPr>
          <p:cNvSpPr/>
          <p:nvPr/>
        </p:nvSpPr>
        <p:spPr>
          <a:xfrm>
            <a:off x="855784" y="4173416"/>
            <a:ext cx="3059723" cy="11488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5D2DA2-6373-44A7-8DAD-837A8214D580}"/>
              </a:ext>
            </a:extLst>
          </p:cNvPr>
          <p:cNvSpPr/>
          <p:nvPr/>
        </p:nvSpPr>
        <p:spPr>
          <a:xfrm>
            <a:off x="5037992" y="3024555"/>
            <a:ext cx="3059723" cy="11488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페이지 개발서버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ECEAAA-3065-4B82-8CA1-CCAC92D6EF13}"/>
              </a:ext>
            </a:extLst>
          </p:cNvPr>
          <p:cNvCxnSpPr/>
          <p:nvPr/>
        </p:nvCxnSpPr>
        <p:spPr>
          <a:xfrm>
            <a:off x="5955323" y="1840523"/>
            <a:ext cx="0" cy="134815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C05122-2988-4DD6-9863-2B3AC1E302A8}"/>
              </a:ext>
            </a:extLst>
          </p:cNvPr>
          <p:cNvCxnSpPr>
            <a:cxnSpLocks/>
          </p:cNvCxnSpPr>
          <p:nvPr/>
        </p:nvCxnSpPr>
        <p:spPr>
          <a:xfrm>
            <a:off x="3798277" y="2514600"/>
            <a:ext cx="1477108" cy="87336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CF7772E-7F28-4F48-972C-B1CFDE603F29}"/>
              </a:ext>
            </a:extLst>
          </p:cNvPr>
          <p:cNvCxnSpPr>
            <a:cxnSpLocks/>
          </p:cNvCxnSpPr>
          <p:nvPr/>
        </p:nvCxnSpPr>
        <p:spPr>
          <a:xfrm flipV="1">
            <a:off x="3550627" y="3851031"/>
            <a:ext cx="1724758" cy="76200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405A9DE-CD45-4265-A3D4-BDA3D7230D01}"/>
              </a:ext>
            </a:extLst>
          </p:cNvPr>
          <p:cNvCxnSpPr>
            <a:cxnSpLocks/>
          </p:cNvCxnSpPr>
          <p:nvPr/>
        </p:nvCxnSpPr>
        <p:spPr>
          <a:xfrm>
            <a:off x="7743092" y="3827585"/>
            <a:ext cx="1998785" cy="92026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6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367</Words>
  <Application>Microsoft Office PowerPoint</Application>
  <PresentationFormat>와이드스크린</PresentationFormat>
  <Paragraphs>78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기상 정보 종합 안내 개발 제안서 </vt:lpstr>
      <vt:lpstr>목차</vt:lpstr>
      <vt:lpstr>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기상 정보 종합 안내 사이트 </dc:title>
  <dc:creator>장선규[Sungyu Jang]</dc:creator>
  <cp:lastModifiedBy>장선규[Sungyu Jang]</cp:lastModifiedBy>
  <cp:revision>10</cp:revision>
  <dcterms:created xsi:type="dcterms:W3CDTF">2021-01-28T05:50:57Z</dcterms:created>
  <dcterms:modified xsi:type="dcterms:W3CDTF">2021-01-28T07:10:43Z</dcterms:modified>
</cp:coreProperties>
</file>