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9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D0E82-3658-4CCB-812D-34EB7FD7BA4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CC18-3543-4A4A-AAFC-77964DEC7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712D-6E5D-4BC6-BBF6-A7EC5B6B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9B013-F235-4708-9550-9E4956FE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DD38-CD20-4367-89F1-48F5474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0A0F-029B-4781-9638-FC493B7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06E5-52BC-4E81-873F-E7EC937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E390-D812-406F-BA1C-5733F021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CF76F-956B-4ED2-ABF9-B6D769BB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6E19-C89F-4E04-8CEB-7A3A60A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B350-0AC4-4464-9130-DFCD39E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555CD-2A07-4829-9726-75DB06F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62C10-957E-4D2A-9BD7-8BDC1B80E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3E52B-5868-473C-A766-74287E84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42450-9695-4FCF-8F01-8D41DFE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CA64-44FE-4613-B486-3B1FCEAD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41CC-0A96-4A33-8776-54F07F9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D46C-4EA4-4691-A144-A775EBB6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EF1143B5-5496-4CAA-A48F-50AF5E7300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807D4FC3-E811-412A-BCC2-4837B2B919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790951" y="6355558"/>
            <a:ext cx="4362449" cy="36591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0539BEA-6E34-44E4-AD60-C2104D9936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401050" y="6356350"/>
            <a:ext cx="2952750" cy="365125"/>
          </a:xfrm>
        </p:spPr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38B4833-1B8A-41D3-B5E3-4CFD885E49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01050" y="1621536"/>
            <a:ext cx="2952750" cy="4390327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BA29885-7D79-412D-8FB2-1C139D994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1050" y="1073150"/>
            <a:ext cx="2952750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36EF8-9625-4D87-989F-A66C65F295BD}"/>
              </a:ext>
            </a:extLst>
          </p:cNvPr>
          <p:cNvSpPr/>
          <p:nvPr userDrawn="1"/>
        </p:nvSpPr>
        <p:spPr>
          <a:xfrm>
            <a:off x="838200" y="1073149"/>
            <a:ext cx="7315200" cy="4938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EF88-36A2-44F1-8353-95C2D66C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AB4C-CAA9-4D0A-B0C4-77424D6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31762-DFFB-4669-B2AF-25F51C7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902DB-026B-430A-8FD8-66B459B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EAA7-17B9-4BC1-BE68-1613F71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52FA-B01D-4305-89EC-A381A7A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700E6-04C7-42D0-BBED-3F925DC5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C3FF5-31CD-4BDA-8998-48636E2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9CC7-8C13-403F-9DA1-2674349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70995-E9E7-4E63-9FB3-BD2181F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D7E4-8D75-4DE8-BCEC-782F61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F057-9A05-492B-8E70-573AD8E8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04D5-89E0-4D3C-A7C6-D92BD03B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1D3DF-1AD3-44BE-8A79-F46A11E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03D-83B7-453C-A8A1-861B62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B353-4E99-46EE-B002-5459726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030F2-1B58-40CB-A345-8385195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D51A3-929D-4C47-B236-CCE303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A641D-BF82-4661-86F7-C3DB2A5E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45773-8331-4068-8BD5-7E47DBE1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9AE90-F9E8-43B2-B8C5-569B7319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B43A1-13DC-4AAF-A91E-5834D9D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90629-9FBA-4F86-A1D9-772EED1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6856-C2D1-4CB9-B95F-696A240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BC7D-40CF-494F-95E7-0F689A26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1BD28-480E-4C8D-B7AF-6FBE14E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42EA8-EA5C-4AE4-8F4E-37D4217C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14BF4-C497-4C42-AE3C-8B4F4683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EF426-B8F7-4D86-8336-B5AC7542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2FF55-4A6F-4ACD-85B4-C85A314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D7050-69E2-4067-B595-9BEB506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BB4F-183C-4D07-8B0B-05218B83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9D5A-01F9-421A-95B4-6EDAB9AC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1E9AD-C824-4540-838B-DEB49A95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30064-5135-4705-B196-D73CBFF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5382-0D9E-4D09-8B11-D3048EE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18998-2C33-464D-A081-BBB02EF9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F0A3-631C-4874-B533-5128EAEF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02FBC-22CF-4D8F-AAA6-21D531FA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B357E-EB15-49C9-AD53-9CB0BE6D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32C4-FE69-48CB-9169-9108786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032C-874F-49BE-837D-B327514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5A578-87EE-4C0C-BD38-395C0412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61C3B-FCA1-4280-A638-9C0BD040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9176-B4CE-48FB-B21F-DD3B5038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B049F-811C-445A-9639-D12404C6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3FC2-6042-4981-9EF4-57916E0C0B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76D82-04A9-44DC-9B95-AE99FF31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937F4-9099-4915-834B-430F9D79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hyperlink" Target="https://www.weather.go.kr/w/index.do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accuweath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E13-CE7A-42F9-9BD2-796E1097A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기상 정보 안내 사이트 기능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D87D6-932E-4775-A854-847E06FE3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2021. 01. 29</a:t>
            </a:r>
          </a:p>
          <a:p>
            <a:r>
              <a:rPr lang="ko-KR" altLang="en-US" dirty="0" err="1"/>
              <a:t>장선규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2B9B-AACA-4C17-B5B7-48D123C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업데이트 내역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5A7B6-7E7A-4C67-B4C9-E322EC49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497069"/>
              </p:ext>
            </p:extLst>
          </p:nvPr>
        </p:nvGraphicFramePr>
        <p:xfrm>
          <a:off x="826008" y="999744"/>
          <a:ext cx="1063447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2309900456"/>
                    </a:ext>
                  </a:extLst>
                </a:gridCol>
                <a:gridCol w="1067365">
                  <a:extLst>
                    <a:ext uri="{9D8B030D-6E8A-4147-A177-3AD203B41FA5}">
                      <a16:colId xmlns:a16="http://schemas.microsoft.com/office/drawing/2014/main" val="645316330"/>
                    </a:ext>
                  </a:extLst>
                </a:gridCol>
                <a:gridCol w="7857179">
                  <a:extLst>
                    <a:ext uri="{9D8B030D-6E8A-4147-A177-3AD203B41FA5}">
                      <a16:colId xmlns:a16="http://schemas.microsoft.com/office/drawing/2014/main" val="423873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5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2021.01.29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기능정의서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2021.02.02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당일 기상정보 디테일 </a:t>
                      </a:r>
                      <a:r>
                        <a:rPr lang="ko-KR" altLang="en-US"/>
                        <a:t>화면 기능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2021.05.03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및 변경내용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0FB9-3880-497A-9213-AE46C4D7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C12B2-1F92-4E5F-9865-063DC47E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err="1"/>
              <a:t>메인화면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기상서비스별 일주일 예보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5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98EBF-3882-4D0B-B12F-455F2D1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ECCD-0875-4E71-8EC3-5BE71374C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사이트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</a:t>
            </a:r>
            <a:r>
              <a:rPr lang="en-US" altLang="ko-KR" sz="1100" dirty="0"/>
              <a:t> </a:t>
            </a:r>
            <a:r>
              <a:rPr lang="ko-KR" altLang="en-US" sz="1100" dirty="0"/>
              <a:t>영역이며</a:t>
            </a:r>
            <a:r>
              <a:rPr lang="en-US" altLang="ko-KR" sz="1100" dirty="0"/>
              <a:t> </a:t>
            </a:r>
            <a:r>
              <a:rPr lang="ko-KR" altLang="en-US" sz="1100" dirty="0"/>
              <a:t>모든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페이지에</a:t>
            </a:r>
            <a:r>
              <a:rPr lang="en-US" altLang="ko-KR" sz="1100" dirty="0"/>
              <a:t> </a:t>
            </a:r>
            <a:r>
              <a:rPr lang="ko-KR" altLang="en-US" sz="1100" dirty="0"/>
              <a:t>고정적인</a:t>
            </a:r>
            <a:r>
              <a:rPr lang="en-US" altLang="ko-KR" sz="1100" dirty="0"/>
              <a:t> </a:t>
            </a:r>
            <a:r>
              <a:rPr lang="ko-KR" altLang="en-US" sz="1100" dirty="0"/>
              <a:t>위치에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들어감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당일의</a:t>
            </a:r>
            <a:r>
              <a:rPr lang="en-US" altLang="ko-KR" sz="1100" dirty="0"/>
              <a:t> </a:t>
            </a:r>
            <a:r>
              <a:rPr lang="ko-KR" altLang="en-US" sz="1100" dirty="0"/>
              <a:t>날씨정보를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제공하며</a:t>
            </a:r>
            <a:r>
              <a:rPr lang="en-US" altLang="ko-KR" sz="1100" dirty="0"/>
              <a:t> </a:t>
            </a:r>
            <a:r>
              <a:rPr lang="ko-KR" altLang="en-US" sz="1100" dirty="0"/>
              <a:t>기상청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openweathermap</a:t>
            </a:r>
            <a:r>
              <a:rPr lang="ko-KR" altLang="en-US" sz="1100" dirty="0"/>
              <a:t>등</a:t>
            </a:r>
            <a:r>
              <a:rPr lang="en-US" altLang="ko-KR" sz="1100" dirty="0"/>
              <a:t> </a:t>
            </a:r>
            <a:r>
              <a:rPr lang="ko-KR" altLang="en-US" sz="1100" dirty="0"/>
              <a:t>기상제공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서비스별로</a:t>
            </a:r>
            <a:r>
              <a:rPr lang="en-US" altLang="ko-KR" sz="1100" dirty="0"/>
              <a:t> </a:t>
            </a:r>
            <a:r>
              <a:rPr lang="ko-KR" altLang="en-US" sz="1100" dirty="0"/>
              <a:t>당일의</a:t>
            </a:r>
            <a:r>
              <a:rPr lang="en-US" altLang="ko-KR" sz="1100" dirty="0"/>
              <a:t> </a:t>
            </a:r>
            <a:r>
              <a:rPr lang="ko-KR" altLang="en-US" sz="1100" dirty="0"/>
              <a:t>정보만</a:t>
            </a:r>
            <a:r>
              <a:rPr lang="en-US" altLang="ko-KR" sz="1100" dirty="0"/>
              <a:t> </a:t>
            </a:r>
            <a:r>
              <a:rPr lang="ko-KR" altLang="en-US" sz="1100" dirty="0"/>
              <a:t>간략하게</a:t>
            </a:r>
            <a:r>
              <a:rPr lang="en-US" altLang="ko-KR" sz="1100" dirty="0"/>
              <a:t> </a:t>
            </a:r>
            <a:r>
              <a:rPr lang="ko-KR" altLang="en-US" sz="1100" dirty="0"/>
              <a:t>제공</a:t>
            </a:r>
            <a:r>
              <a:rPr lang="en-US" altLang="ko-KR" sz="1100" dirty="0"/>
              <a:t>(3</a:t>
            </a:r>
            <a:r>
              <a:rPr lang="ko-KR" altLang="en-US" sz="1100" dirty="0"/>
              <a:t>개의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  <a:r>
              <a:rPr lang="en-US" altLang="ko-KR" sz="1100" dirty="0"/>
              <a:t> </a:t>
            </a:r>
            <a:r>
              <a:rPr lang="ko-KR" altLang="en-US" sz="1100" dirty="0"/>
              <a:t>제공</a:t>
            </a:r>
            <a:r>
              <a:rPr lang="en-US" altLang="ko-KR" sz="1100" dirty="0"/>
              <a:t> </a:t>
            </a:r>
            <a:r>
              <a:rPr lang="ko-KR" altLang="en-US" sz="1100" dirty="0"/>
              <a:t>예정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날씨의</a:t>
            </a:r>
            <a:r>
              <a:rPr lang="en-US" altLang="ko-KR" sz="1100" dirty="0"/>
              <a:t> </a:t>
            </a:r>
            <a:r>
              <a:rPr lang="ko-KR" altLang="en-US" sz="1100" dirty="0"/>
              <a:t>세부적인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제공하는</a:t>
            </a:r>
            <a:r>
              <a:rPr lang="en-US" altLang="ko-KR" sz="1100" dirty="0"/>
              <a:t> </a:t>
            </a:r>
            <a:r>
              <a:rPr lang="ko-KR" altLang="en-US" sz="1100" dirty="0"/>
              <a:t>화면으로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넘어감</a:t>
            </a:r>
            <a:r>
              <a:rPr lang="en-US" altLang="ko-KR" sz="1100" dirty="0"/>
              <a:t> (default </a:t>
            </a:r>
            <a:r>
              <a:rPr lang="ko-KR" altLang="en-US" sz="1100" dirty="0"/>
              <a:t>기상청</a:t>
            </a:r>
            <a:r>
              <a:rPr lang="en-US" altLang="ko-KR" sz="1100" dirty="0"/>
              <a:t> </a:t>
            </a:r>
            <a:r>
              <a:rPr lang="ko-KR" altLang="en-US" sz="1100" dirty="0"/>
              <a:t>정보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기상정보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서비스사</a:t>
            </a:r>
            <a:r>
              <a:rPr lang="en-US" altLang="ko-KR" sz="1100" dirty="0"/>
              <a:t> </a:t>
            </a:r>
            <a:r>
              <a:rPr lang="ko-KR" altLang="en-US" sz="1100" dirty="0"/>
              <a:t>별로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날씨를</a:t>
            </a:r>
            <a:r>
              <a:rPr lang="en-US" altLang="ko-KR" sz="1100" dirty="0"/>
              <a:t> </a:t>
            </a:r>
            <a:r>
              <a:rPr lang="ko-KR" altLang="en-US" sz="1100" dirty="0"/>
              <a:t>표시하며</a:t>
            </a:r>
            <a:r>
              <a:rPr lang="en-US" altLang="ko-KR" sz="1100" dirty="0"/>
              <a:t> </a:t>
            </a:r>
            <a:r>
              <a:rPr lang="ko-KR" altLang="en-US" sz="1100" dirty="0"/>
              <a:t>현재</a:t>
            </a:r>
            <a:r>
              <a:rPr lang="en-US" altLang="ko-KR" sz="1100" dirty="0"/>
              <a:t> </a:t>
            </a:r>
            <a:r>
              <a:rPr lang="ko-KR" altLang="en-US" sz="1100" dirty="0"/>
              <a:t>날씨의</a:t>
            </a:r>
            <a:r>
              <a:rPr lang="en-US" altLang="ko-KR" sz="1100" dirty="0"/>
              <a:t> </a:t>
            </a:r>
            <a:r>
              <a:rPr lang="ko-KR" altLang="en-US" sz="1100" dirty="0"/>
              <a:t>아이콘</a:t>
            </a:r>
            <a:r>
              <a:rPr lang="en-US" altLang="ko-KR" sz="1100" dirty="0"/>
              <a:t>, </a:t>
            </a:r>
            <a:r>
              <a:rPr lang="ko-KR" altLang="en-US" sz="1100" dirty="0"/>
              <a:t>현재</a:t>
            </a:r>
            <a:r>
              <a:rPr lang="en-US" altLang="ko-KR" sz="1100" dirty="0"/>
              <a:t> </a:t>
            </a:r>
            <a:r>
              <a:rPr lang="ko-KR" altLang="en-US" sz="1100" dirty="0"/>
              <a:t>날씨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최고</a:t>
            </a:r>
            <a:r>
              <a:rPr lang="en-US" altLang="ko-KR" sz="1100" dirty="0"/>
              <a:t>,</a:t>
            </a:r>
            <a:r>
              <a:rPr lang="ko-KR" altLang="en-US" sz="1100" dirty="0"/>
              <a:t>최저</a:t>
            </a:r>
            <a:r>
              <a:rPr lang="en-US" altLang="ko-KR" sz="1100" dirty="0"/>
              <a:t> </a:t>
            </a:r>
            <a:r>
              <a:rPr lang="ko-KR" altLang="en-US" sz="1100" dirty="0"/>
              <a:t>기온을</a:t>
            </a:r>
            <a:r>
              <a:rPr lang="en-US" altLang="ko-KR" sz="1100" dirty="0"/>
              <a:t> </a:t>
            </a:r>
            <a:r>
              <a:rPr lang="ko-KR" altLang="en-US" sz="1100" dirty="0"/>
              <a:t>나타낸다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서비스별로</a:t>
            </a:r>
            <a:r>
              <a:rPr lang="en-US" altLang="ko-KR" sz="1100" dirty="0"/>
              <a:t> </a:t>
            </a:r>
            <a:r>
              <a:rPr lang="ko-KR" altLang="en-US" sz="1100" dirty="0"/>
              <a:t>나와있는</a:t>
            </a:r>
            <a:r>
              <a:rPr lang="en-US" altLang="ko-KR" sz="1100" dirty="0"/>
              <a:t> </a:t>
            </a:r>
            <a:r>
              <a:rPr lang="ko-KR" altLang="en-US" sz="1100" dirty="0"/>
              <a:t>카드를</a:t>
            </a:r>
            <a:r>
              <a:rPr lang="en-US" altLang="ko-KR" sz="1100" dirty="0"/>
              <a:t> </a:t>
            </a:r>
            <a:r>
              <a:rPr lang="ko-KR" altLang="en-US" sz="1100" dirty="0"/>
              <a:t>클릭하면</a:t>
            </a:r>
            <a:r>
              <a:rPr lang="en-US" altLang="ko-KR" sz="1100" dirty="0"/>
              <a:t> </a:t>
            </a:r>
            <a:r>
              <a:rPr lang="ko-KR" altLang="en-US" sz="1100" dirty="0"/>
              <a:t>해당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서비스사의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상세날씨정보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페이지로</a:t>
            </a:r>
            <a:r>
              <a:rPr lang="en-US" altLang="ko-KR" sz="1100" dirty="0"/>
              <a:t> </a:t>
            </a:r>
            <a:r>
              <a:rPr lang="ko-KR" altLang="en-US" sz="1100" dirty="0"/>
              <a:t>이동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기타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대기횐경등의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나타낸다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기본값으로 기상청의 대기정보를 가져오며 다른 기상서비스에서도 제공하는 경우 </a:t>
            </a:r>
            <a:r>
              <a:rPr lang="en-US" altLang="ko-KR" sz="1100" dirty="0"/>
              <a:t>9</a:t>
            </a:r>
            <a:r>
              <a:rPr lang="ko-KR" altLang="en-US" sz="1100" dirty="0"/>
              <a:t>번과 같이 </a:t>
            </a:r>
            <a:r>
              <a:rPr lang="ko-KR" altLang="en-US" sz="1100" dirty="0" err="1"/>
              <a:t>드롭다운을</a:t>
            </a:r>
            <a:r>
              <a:rPr lang="ko-KR" altLang="en-US" sz="1100" dirty="0"/>
              <a:t> 추가하여 정보를 볼 수 있도록 함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BA44-2C12-4B53-B5AE-AEE145BBF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/>
              <a:t>메인화면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9C6AE83-3499-F347-B7A5-61975E4B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62" y="1073150"/>
            <a:ext cx="3220686" cy="493876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18D349-37DB-1149-86DE-9E044EC9C58F}"/>
              </a:ext>
            </a:extLst>
          </p:cNvPr>
          <p:cNvSpPr/>
          <p:nvPr/>
        </p:nvSpPr>
        <p:spPr>
          <a:xfrm>
            <a:off x="2835862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B97FD5-24E2-F746-B43B-AF6C7C507C8D}"/>
              </a:ext>
            </a:extLst>
          </p:cNvPr>
          <p:cNvSpPr/>
          <p:nvPr/>
        </p:nvSpPr>
        <p:spPr>
          <a:xfrm>
            <a:off x="2823208" y="155594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012AAD-B73C-F244-BDB6-272B94B2D27A}"/>
              </a:ext>
            </a:extLst>
          </p:cNvPr>
          <p:cNvSpPr/>
          <p:nvPr/>
        </p:nvSpPr>
        <p:spPr>
          <a:xfrm>
            <a:off x="52853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9EC433-DA23-0F4F-A800-5F27C3234F7A}"/>
              </a:ext>
            </a:extLst>
          </p:cNvPr>
          <p:cNvSpPr/>
          <p:nvPr/>
        </p:nvSpPr>
        <p:spPr>
          <a:xfrm>
            <a:off x="2958703" y="1958584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FDF7D1-8702-6648-86CE-C1AAD4EB6DEB}"/>
              </a:ext>
            </a:extLst>
          </p:cNvPr>
          <p:cNvSpPr/>
          <p:nvPr/>
        </p:nvSpPr>
        <p:spPr>
          <a:xfrm>
            <a:off x="2768535" y="2884111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737DC5-195A-6F46-AD3C-C729BBA3DD17}"/>
              </a:ext>
            </a:extLst>
          </p:cNvPr>
          <p:cNvSpPr/>
          <p:nvPr/>
        </p:nvSpPr>
        <p:spPr>
          <a:xfrm>
            <a:off x="3076341" y="3292872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758454-652F-6143-B0E3-599573A25748}"/>
              </a:ext>
            </a:extLst>
          </p:cNvPr>
          <p:cNvSpPr/>
          <p:nvPr/>
        </p:nvSpPr>
        <p:spPr>
          <a:xfrm>
            <a:off x="2832664" y="4276280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3E84D-5044-B244-9AE3-BEF1415216D4}"/>
              </a:ext>
            </a:extLst>
          </p:cNvPr>
          <p:cNvSpPr/>
          <p:nvPr/>
        </p:nvSpPr>
        <p:spPr>
          <a:xfrm>
            <a:off x="5195374" y="1081606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A0EC64-0C57-6446-9C1D-E5FD605F442B}"/>
              </a:ext>
            </a:extLst>
          </p:cNvPr>
          <p:cNvSpPr/>
          <p:nvPr/>
        </p:nvSpPr>
        <p:spPr>
          <a:xfrm>
            <a:off x="5109965" y="427627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78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98EBF-3882-4D0B-B12F-455F2D1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ECCD-0875-4E71-8EC3-5BE71374C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아이콘과</a:t>
            </a:r>
            <a:r>
              <a:rPr lang="en-US" altLang="ko-KR" sz="1100" dirty="0"/>
              <a:t> </a:t>
            </a:r>
            <a:r>
              <a:rPr lang="ko-KR" altLang="en-US" sz="1100" dirty="0"/>
              <a:t>해당</a:t>
            </a:r>
            <a:r>
              <a:rPr lang="en-US" altLang="ko-KR" sz="1100" dirty="0"/>
              <a:t> </a:t>
            </a:r>
            <a:r>
              <a:rPr lang="ko-KR" altLang="en-US" sz="1100" dirty="0"/>
              <a:t>정보의</a:t>
            </a:r>
            <a:r>
              <a:rPr lang="en-US" altLang="ko-KR" sz="1100" dirty="0"/>
              <a:t> </a:t>
            </a:r>
            <a:r>
              <a:rPr lang="ko-KR" altLang="en-US" sz="1100" dirty="0"/>
              <a:t>맞는</a:t>
            </a:r>
            <a:r>
              <a:rPr lang="en-US" altLang="ko-KR" sz="1100" dirty="0"/>
              <a:t> </a:t>
            </a:r>
            <a:r>
              <a:rPr lang="ko-KR" altLang="en-US" sz="1100" dirty="0"/>
              <a:t>수치 등이</a:t>
            </a:r>
            <a:r>
              <a:rPr lang="en-US" altLang="ko-KR" sz="1100" dirty="0"/>
              <a:t> 999</a:t>
            </a:r>
            <a:r>
              <a:rPr lang="ko-KR" altLang="en-US" sz="1100" dirty="0"/>
              <a:t>영역에</a:t>
            </a:r>
            <a:r>
              <a:rPr lang="en-US" altLang="ko-KR" sz="1100" dirty="0"/>
              <a:t> </a:t>
            </a:r>
            <a:r>
              <a:rPr lang="ko-KR" altLang="en-US" sz="1100" dirty="0"/>
              <a:t>나타나며</a:t>
            </a:r>
            <a:r>
              <a:rPr lang="en-US" altLang="ko-KR" sz="1100" dirty="0"/>
              <a:t> </a:t>
            </a:r>
            <a:r>
              <a:rPr lang="ko-KR" altLang="en-US" sz="1100" dirty="0"/>
              <a:t>그</a:t>
            </a:r>
            <a:r>
              <a:rPr lang="en-US" altLang="ko-KR" sz="1100" dirty="0"/>
              <a:t> </a:t>
            </a:r>
            <a:r>
              <a:rPr lang="ko-KR" altLang="en-US" sz="1100" dirty="0"/>
              <a:t>정도에</a:t>
            </a:r>
            <a:r>
              <a:rPr lang="en-US" altLang="ko-KR" sz="1100" dirty="0"/>
              <a:t> </a:t>
            </a:r>
            <a:r>
              <a:rPr lang="ko-KR" altLang="en-US" sz="1100" dirty="0"/>
              <a:t>맞게</a:t>
            </a:r>
            <a:r>
              <a:rPr lang="en-US" altLang="ko-KR" sz="1100" dirty="0"/>
              <a:t> </a:t>
            </a:r>
            <a:r>
              <a:rPr lang="ko-KR" altLang="en-US" sz="1100" dirty="0"/>
              <a:t>색상별로</a:t>
            </a:r>
            <a:r>
              <a:rPr lang="en-US" altLang="ko-KR" sz="1100" dirty="0"/>
              <a:t> </a:t>
            </a:r>
            <a:r>
              <a:rPr lang="ko-KR" altLang="en-US" sz="1100" dirty="0"/>
              <a:t>아래쪽에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타이틀과</a:t>
            </a:r>
            <a:r>
              <a:rPr lang="en-US" altLang="ko-KR" sz="1100" dirty="0"/>
              <a:t> </a:t>
            </a:r>
            <a:r>
              <a:rPr lang="ko-KR" altLang="en-US" sz="1100" dirty="0"/>
              <a:t>함께</a:t>
            </a:r>
            <a:r>
              <a:rPr lang="en-US" altLang="ko-KR" sz="1100" dirty="0"/>
              <a:t> </a:t>
            </a:r>
            <a:r>
              <a:rPr lang="ko-KR" altLang="en-US" sz="1100" dirty="0"/>
              <a:t>표시</a:t>
            </a:r>
            <a:r>
              <a:rPr lang="en-US" altLang="ko-KR" sz="1100" dirty="0"/>
              <a:t> (</a:t>
            </a:r>
            <a:r>
              <a:rPr lang="ko-KR" altLang="en-US" sz="1100" dirty="0"/>
              <a:t>카드</a:t>
            </a:r>
            <a:r>
              <a:rPr lang="en-US" altLang="ko-KR" sz="1100" dirty="0"/>
              <a:t> </a:t>
            </a:r>
            <a:r>
              <a:rPr lang="ko-KR" altLang="en-US" sz="1100" dirty="0"/>
              <a:t>영역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타이틀은</a:t>
            </a:r>
            <a:r>
              <a:rPr lang="en-US" altLang="ko-KR" sz="1100" dirty="0"/>
              <a:t> </a:t>
            </a:r>
            <a:r>
              <a:rPr lang="ko-KR" altLang="en-US" sz="1100" dirty="0"/>
              <a:t>미정</a:t>
            </a:r>
            <a:r>
              <a:rPr lang="en-US" altLang="ko-KR" sz="1100" dirty="0"/>
              <a:t> 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주간 기상정보를 알려주며 </a:t>
            </a:r>
            <a:r>
              <a:rPr lang="en-US" altLang="ko-KR" sz="1100" dirty="0"/>
              <a:t>1</a:t>
            </a:r>
            <a:r>
              <a:rPr lang="ko-KR" altLang="en-US" sz="1100" dirty="0"/>
              <a:t>주일 정도의 기상 정보를 알려줌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카드를 가로로 나열하며 스크롤 방식으로 넘어갈 수 있도록 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기본적인 제공 정보는 그날의 예상 날씨</a:t>
            </a:r>
            <a:r>
              <a:rPr lang="en-US" altLang="ko-KR" sz="1100" dirty="0"/>
              <a:t>, </a:t>
            </a:r>
            <a:r>
              <a:rPr lang="ko-KR" altLang="en-US" sz="1100" dirty="0"/>
              <a:t>최고</a:t>
            </a:r>
            <a:r>
              <a:rPr lang="en-US" altLang="ko-KR" sz="1100" dirty="0"/>
              <a:t>, </a:t>
            </a:r>
            <a:r>
              <a:rPr lang="ko-KR" altLang="en-US" sz="1100" dirty="0"/>
              <a:t>최저기온만을 나타냄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en-US" altLang="ko-KR" sz="1100" dirty="0"/>
              <a:t>GPS</a:t>
            </a:r>
            <a:r>
              <a:rPr lang="ko-KR" altLang="en-US" sz="1100" dirty="0"/>
              <a:t> 권한을 얻어 사용자 위치를 가져오고 그 위치에 맞는 지역으로 설정됨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가져오지 </a:t>
            </a:r>
            <a:r>
              <a:rPr lang="ko-KR" altLang="en-US" sz="1100" dirty="0" err="1"/>
              <a:t>못한경우</a:t>
            </a:r>
            <a:r>
              <a:rPr lang="ko-KR" altLang="en-US" sz="1100" dirty="0"/>
              <a:t> 기본값으로 서울이 설정됨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지역 서울</a:t>
            </a:r>
            <a:r>
              <a:rPr lang="en-US" altLang="ko-KR" sz="1100" dirty="0"/>
              <a:t>, </a:t>
            </a:r>
            <a:r>
              <a:rPr lang="ko-KR" altLang="en-US" sz="1100" dirty="0"/>
              <a:t>인천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부산등</a:t>
            </a:r>
            <a:r>
              <a:rPr lang="ko-KR" altLang="en-US" sz="1100" dirty="0"/>
              <a:t> 전국기준으로 지역을 잡음</a:t>
            </a:r>
            <a:r>
              <a:rPr lang="en-US" altLang="ko-KR" sz="1100" dirty="0"/>
              <a:t>(</a:t>
            </a:r>
            <a:r>
              <a:rPr lang="ko-KR" altLang="en-US" sz="1100" dirty="0"/>
              <a:t>구 단위 없음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주간 기상정보를 제공하는 서비스를 선택할 수 있는 드롭다운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BA44-2C12-4B53-B5AE-AEE145BBF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err="1"/>
              <a:t>메인화면</a:t>
            </a:r>
            <a:endParaRPr lang="ko-KR" altLang="en-US" sz="1600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9C6AE83-3499-F347-B7A5-61975E4B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62" y="1073150"/>
            <a:ext cx="3220686" cy="493876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18D349-37DB-1149-86DE-9E044EC9C58F}"/>
              </a:ext>
            </a:extLst>
          </p:cNvPr>
          <p:cNvSpPr/>
          <p:nvPr/>
        </p:nvSpPr>
        <p:spPr>
          <a:xfrm>
            <a:off x="2835862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B97FD5-24E2-F746-B43B-AF6C7C507C8D}"/>
              </a:ext>
            </a:extLst>
          </p:cNvPr>
          <p:cNvSpPr/>
          <p:nvPr/>
        </p:nvSpPr>
        <p:spPr>
          <a:xfrm>
            <a:off x="2823208" y="155594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012AAD-B73C-F244-BDB6-272B94B2D27A}"/>
              </a:ext>
            </a:extLst>
          </p:cNvPr>
          <p:cNvSpPr/>
          <p:nvPr/>
        </p:nvSpPr>
        <p:spPr>
          <a:xfrm>
            <a:off x="52853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9EC433-DA23-0F4F-A800-5F27C3234F7A}"/>
              </a:ext>
            </a:extLst>
          </p:cNvPr>
          <p:cNvSpPr/>
          <p:nvPr/>
        </p:nvSpPr>
        <p:spPr>
          <a:xfrm>
            <a:off x="2958703" y="1958584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FDF7D1-8702-6648-86CE-C1AAD4EB6DEB}"/>
              </a:ext>
            </a:extLst>
          </p:cNvPr>
          <p:cNvSpPr/>
          <p:nvPr/>
        </p:nvSpPr>
        <p:spPr>
          <a:xfrm>
            <a:off x="2768535" y="2884111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737DC5-195A-6F46-AD3C-C729BBA3DD17}"/>
              </a:ext>
            </a:extLst>
          </p:cNvPr>
          <p:cNvSpPr/>
          <p:nvPr/>
        </p:nvSpPr>
        <p:spPr>
          <a:xfrm>
            <a:off x="3076341" y="3292872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758454-652F-6143-B0E3-599573A25748}"/>
              </a:ext>
            </a:extLst>
          </p:cNvPr>
          <p:cNvSpPr/>
          <p:nvPr/>
        </p:nvSpPr>
        <p:spPr>
          <a:xfrm>
            <a:off x="2832664" y="4276280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3E84D-5044-B244-9AE3-BEF1415216D4}"/>
              </a:ext>
            </a:extLst>
          </p:cNvPr>
          <p:cNvSpPr/>
          <p:nvPr/>
        </p:nvSpPr>
        <p:spPr>
          <a:xfrm>
            <a:off x="5195374" y="1081606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A0EC64-0C57-6446-9C1D-E5FD605F442B}"/>
              </a:ext>
            </a:extLst>
          </p:cNvPr>
          <p:cNvSpPr/>
          <p:nvPr/>
        </p:nvSpPr>
        <p:spPr>
          <a:xfrm>
            <a:off x="5109965" y="427627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304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992-6595-4FFC-948D-5CB02BD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4DEA8-ECED-4BB9-A4AB-F5C5497390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 err="1"/>
              <a:t>메인화면</a:t>
            </a:r>
            <a:r>
              <a:rPr lang="ko-KR" altLang="en-US" sz="1100" dirty="0"/>
              <a:t> 타이틀과 내용 같음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현재 위치를 기반으로 구 단위까지 표시하며 지역에 맞는 기상정보</a:t>
            </a:r>
            <a:r>
              <a:rPr lang="en-US" altLang="ko-KR" sz="1100" dirty="0"/>
              <a:t>, </a:t>
            </a:r>
            <a:r>
              <a:rPr lang="ko-KR" altLang="en-US" sz="1100" dirty="0"/>
              <a:t>일출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일몰등의</a:t>
            </a:r>
            <a:r>
              <a:rPr lang="ko-KR" altLang="en-US" sz="1100" dirty="0"/>
              <a:t> 정보를 제공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당일 </a:t>
            </a:r>
            <a:r>
              <a:rPr lang="en-US" altLang="ko-KR" sz="1100" dirty="0"/>
              <a:t>3</a:t>
            </a:r>
            <a:r>
              <a:rPr lang="ko-KR" altLang="en-US" sz="1100" dirty="0"/>
              <a:t>시간단위의 기상 정보를 스크롤 형식으로 표시함 </a:t>
            </a:r>
            <a:r>
              <a:rPr lang="en-US" altLang="ko-KR" sz="1100" dirty="0"/>
              <a:t>(</a:t>
            </a:r>
            <a:r>
              <a:rPr lang="ko-KR" altLang="en-US" sz="1100" dirty="0"/>
              <a:t>최대 </a:t>
            </a:r>
            <a:r>
              <a:rPr lang="en-US" altLang="ko-KR" sz="1100" dirty="0"/>
              <a:t>24</a:t>
            </a:r>
            <a:r>
              <a:rPr lang="ko-KR" altLang="en-US" sz="1100" dirty="0"/>
              <a:t>시간</a:t>
            </a:r>
            <a:r>
              <a:rPr lang="en-US" altLang="ko-KR" sz="11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가장 좌측엔 현재 시간의 정보를 제공하며 우측 카드로 넘어갈수록 현재 시간대의 </a:t>
            </a:r>
            <a:r>
              <a:rPr lang="en-US" altLang="ko-KR" sz="1100" dirty="0"/>
              <a:t>+3</a:t>
            </a:r>
            <a:r>
              <a:rPr lang="ko-KR" altLang="en-US" sz="1100" dirty="0"/>
              <a:t>시간으로 </a:t>
            </a:r>
            <a:r>
              <a:rPr lang="en-US" altLang="ko-KR" sz="1100" dirty="0"/>
              <a:t>24</a:t>
            </a:r>
            <a:r>
              <a:rPr lang="ko-KR" altLang="en-US" sz="1100" dirty="0" err="1"/>
              <a:t>시간뒤의</a:t>
            </a:r>
            <a:r>
              <a:rPr lang="ko-KR" altLang="en-US" sz="1100" dirty="0"/>
              <a:t> 현재시간 전까지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대기정보를 아이콘과 텍스트 정보로 함께 표시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4F9E8-7FF3-4D5A-952D-19FAF0401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당일 날씨 상세화면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AF9FB-F0B7-4E8C-9D52-901C32C6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45" y="1073150"/>
            <a:ext cx="3156255" cy="493953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7BCF1DC-DB06-4EAF-9FBB-7169F9A3D3B5}"/>
              </a:ext>
            </a:extLst>
          </p:cNvPr>
          <p:cNvSpPr/>
          <p:nvPr/>
        </p:nvSpPr>
        <p:spPr>
          <a:xfrm>
            <a:off x="2953410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1E664C-AB2F-4D5A-BAF2-7DB570F90459}"/>
              </a:ext>
            </a:extLst>
          </p:cNvPr>
          <p:cNvSpPr/>
          <p:nvPr/>
        </p:nvSpPr>
        <p:spPr>
          <a:xfrm>
            <a:off x="30710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324FC8-B4E6-413D-A3B0-A60C31E6A783}"/>
              </a:ext>
            </a:extLst>
          </p:cNvPr>
          <p:cNvSpPr/>
          <p:nvPr/>
        </p:nvSpPr>
        <p:spPr>
          <a:xfrm>
            <a:off x="3084713" y="309867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4A0C23-013D-4876-9DF4-3516E6E8BC51}"/>
              </a:ext>
            </a:extLst>
          </p:cNvPr>
          <p:cNvSpPr/>
          <p:nvPr/>
        </p:nvSpPr>
        <p:spPr>
          <a:xfrm>
            <a:off x="3202351" y="431002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DBEED7-2F3F-4B7B-A43C-B8959F7ECB06}"/>
              </a:ext>
            </a:extLst>
          </p:cNvPr>
          <p:cNvCxnSpPr/>
          <p:nvPr/>
        </p:nvCxnSpPr>
        <p:spPr>
          <a:xfrm flipV="1">
            <a:off x="582706" y="730250"/>
            <a:ext cx="10542494" cy="5410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BFF622-96A1-420A-A0F9-171068157437}"/>
              </a:ext>
            </a:extLst>
          </p:cNvPr>
          <p:cNvCxnSpPr/>
          <p:nvPr/>
        </p:nvCxnSpPr>
        <p:spPr>
          <a:xfrm>
            <a:off x="546847" y="466165"/>
            <a:ext cx="11187953" cy="59256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992-6595-4FFC-948D-5CB02BD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추가 수정사항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4DEA8-ECED-4BB9-A4AB-F5C5497390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/>
              <a:t>가로 형태로 두 줄로 변경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풍향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습도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미세먼지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초미세먼지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자외선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주간 날씨 정보 제공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일간의 날씨 제공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적용 기상제공사</a:t>
            </a:r>
            <a:endParaRPr lang="en-US" altLang="ko-KR" sz="11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기상청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2"/>
              </a:rPr>
              <a:t>https://www.weather.go.kr/w/index.do</a:t>
            </a:r>
            <a:r>
              <a:rPr lang="en-US" altLang="ko-KR" sz="11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US" altLang="ko-KR" sz="1100" dirty="0" err="1"/>
              <a:t>OpenWeatherMap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3"/>
              </a:rPr>
              <a:t>https://openweathermap.org/</a:t>
            </a:r>
            <a:r>
              <a:rPr lang="en-US" altLang="ko-KR" sz="11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US" altLang="ko-KR" sz="1100" dirty="0"/>
              <a:t>AccuWeather (</a:t>
            </a:r>
            <a:r>
              <a:rPr lang="en-US" altLang="ko-KR" sz="1100" dirty="0">
                <a:hlinkClick r:id="rId4"/>
              </a:rPr>
              <a:t>https://www.accuweather.com/</a:t>
            </a:r>
            <a:r>
              <a:rPr lang="en-US" altLang="ko-KR" sz="1100" dirty="0"/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4F9E8-7FF3-4D5A-952D-19FAF0401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추가 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F1C5D0-3250-44B5-B2E2-0BE6C912F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482" y="1068825"/>
            <a:ext cx="2780459" cy="49430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89353-FC45-49AD-BF3B-CFC67C78460C}"/>
              </a:ext>
            </a:extLst>
          </p:cNvPr>
          <p:cNvSpPr/>
          <p:nvPr/>
        </p:nvSpPr>
        <p:spPr>
          <a:xfrm>
            <a:off x="2697676" y="4249270"/>
            <a:ext cx="3156277" cy="7888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600723-4651-4660-A045-032D23A9BA01}"/>
              </a:ext>
            </a:extLst>
          </p:cNvPr>
          <p:cNvSpPr/>
          <p:nvPr/>
        </p:nvSpPr>
        <p:spPr>
          <a:xfrm>
            <a:off x="2571470" y="4126443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9BDF3-43DC-49F8-9B43-F29E6754AAB8}"/>
              </a:ext>
            </a:extLst>
          </p:cNvPr>
          <p:cNvSpPr/>
          <p:nvPr/>
        </p:nvSpPr>
        <p:spPr>
          <a:xfrm>
            <a:off x="2689108" y="5789175"/>
            <a:ext cx="3156277" cy="7888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82FB5-E9E2-40F1-88C4-AA54B8FD3C02}"/>
              </a:ext>
            </a:extLst>
          </p:cNvPr>
          <p:cNvSpPr/>
          <p:nvPr/>
        </p:nvSpPr>
        <p:spPr>
          <a:xfrm>
            <a:off x="2520518" y="5666348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111E4E-818D-4D96-83C1-34AE36E74FA5}"/>
              </a:ext>
            </a:extLst>
          </p:cNvPr>
          <p:cNvSpPr/>
          <p:nvPr/>
        </p:nvSpPr>
        <p:spPr>
          <a:xfrm>
            <a:off x="4616521" y="2214282"/>
            <a:ext cx="1053108" cy="191216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A792A2-1003-4C05-AAC4-868A59E1D6F1}"/>
              </a:ext>
            </a:extLst>
          </p:cNvPr>
          <p:cNvSpPr/>
          <p:nvPr/>
        </p:nvSpPr>
        <p:spPr>
          <a:xfrm>
            <a:off x="4498882" y="2121280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328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372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기상 정보 안내 사이트 기능 정의서</vt:lpstr>
      <vt:lpstr>업데이트 내역</vt:lpstr>
      <vt:lpstr>목차</vt:lpstr>
      <vt:lpstr>기상정보</vt:lpstr>
      <vt:lpstr>기상정보</vt:lpstr>
      <vt:lpstr>기상정보</vt:lpstr>
      <vt:lpstr>추가 수정사항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장선규[Sungyu Jang]</dc:creator>
  <cp:lastModifiedBy>장선규[Sungyu Jang]</cp:lastModifiedBy>
  <cp:revision>25</cp:revision>
  <dcterms:created xsi:type="dcterms:W3CDTF">2021-01-29T05:11:37Z</dcterms:created>
  <dcterms:modified xsi:type="dcterms:W3CDTF">2021-05-04T05:01:09Z</dcterms:modified>
</cp:coreProperties>
</file>