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1A66-D718-4700-83E9-43373CC26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A6CC8-D9D7-4751-A04C-AB603AE1B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0FBC6-C1B5-409E-B945-6A1A4054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53FA-D9FD-41B4-943C-73C36BCD964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88638-A93A-4B7F-A5C0-C9125F87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5556D-025C-4131-B2D6-6868DC5D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AA90-1F77-435F-BB19-71F036CA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2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9CE8-EEE5-47C9-935E-4B74E5BB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9C79C-2E5E-4999-AD3A-34F574A1A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5195D-91A4-497B-BD10-B4F60455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53FA-D9FD-41B4-943C-73C36BCD964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9BE1C-1E6C-4706-A8A9-69EFBBA6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9C93D-08FA-49B8-B40F-C9A011D2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AA90-1F77-435F-BB19-71F036CA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26F81-86E5-417C-B202-4D50FE43D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47AC0-B254-4555-80B8-F99A89838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45E71-6A2B-4105-9759-6BAE0BB0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53FA-D9FD-41B4-943C-73C36BCD964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6D86-A818-44A7-AC14-869064ED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AF0A0-8044-46D9-B9CA-4AAB3CD3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AA90-1F77-435F-BB19-71F036CA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4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D7EC-DAA2-4F52-BE9E-45D66E6F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C281-4737-4B54-88BA-E1347D9F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1BF46-157B-4F63-83B8-8C6F7F36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53FA-D9FD-41B4-943C-73C36BCD964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FB378-86D7-4233-8762-EA908436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8881-D49C-48A2-9857-962876A6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AA90-1F77-435F-BB19-71F036CA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4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87ED-9D66-42D0-AC16-C24C55B5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8927-EBBE-4C92-A109-BCCD921AA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82A0E-071E-4D26-A501-B96A51F0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53FA-D9FD-41B4-943C-73C36BCD964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8EC2C-AA40-4F5F-ABF4-9412D1D0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3D10C-619F-470F-90B3-A0F092C2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AA90-1F77-435F-BB19-71F036CA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5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4C91-DC7D-406A-921F-592D93FF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1898-7C06-47B6-A768-526F9A1C4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1ED25-4616-4FA4-B73E-FE778EBFC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6C799-C894-43BF-B297-64440532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53FA-D9FD-41B4-943C-73C36BCD964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37065-8195-46E2-8587-CF86D44F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CE400-7E49-44CA-9D3F-0013E1E2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AA90-1F77-435F-BB19-71F036CA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F2A9-D5D0-41B9-AF80-D145BEB7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C500-65DE-4A5B-BFD7-EC7433F0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1EE7D-C88A-4EFB-BD3C-0305024A1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029BD-DC8F-41E0-B34F-CAB545A85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4AC3A-1301-4D29-BD6A-C75EFF3FF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BB640-DA3B-44F5-83AC-9DDE12A2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53FA-D9FD-41B4-943C-73C36BCD964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7D087-EED0-4CB3-892B-B79C0FA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E7DB4-CEFA-45A8-8C56-0FA20428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AA90-1F77-435F-BB19-71F036CA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6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D2B3-76EE-432F-A1A4-0E3FDD71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84D9A-36D9-47E6-8264-626656F8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53FA-D9FD-41B4-943C-73C36BCD964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60C0B-6969-4F86-979C-4338437F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8189D-6818-4662-AF9F-B37EF518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AA90-1F77-435F-BB19-71F036CA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8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BA2E2-21F1-4064-BADC-243944DC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53FA-D9FD-41B4-943C-73C36BCD964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0E7C0-6F3E-4320-B06E-8589154E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E0088-7D78-4971-85D1-889894A5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AA90-1F77-435F-BB19-71F036CA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0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A0BA-A434-4F4E-8A83-C67C43BD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0962-CBE3-4DBF-BD31-84CAD16FD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576B8-2CA2-4F97-8C6D-655824E76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06F1-499E-43B1-8CCA-68C5A8DC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53FA-D9FD-41B4-943C-73C36BCD964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C928D-840C-4AE0-BD2E-41DB3027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8611A-F3C8-4138-AA8D-990BEDD3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AA90-1F77-435F-BB19-71F036CA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2DCF-5C3B-42C6-AD8D-2B4799BC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CD70E-031C-4A1E-A408-33E511194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23168-3A89-49D5-88F2-7A45D3416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BC37F-C969-47BA-A1DE-F3954035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53FA-D9FD-41B4-943C-73C36BCD964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07BCA-3B83-460C-8CBB-BE69D996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3ED90-6B8A-4D37-938E-84250D9F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AA90-1F77-435F-BB19-71F036CA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6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D1324-3E08-4192-9063-C94AF010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28D1C-FE60-4989-80C1-749E83F1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66FA3-1732-4FF7-AAF7-7E11D3E29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53FA-D9FD-41B4-943C-73C36BCD964F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F3149-D247-4E6E-9C22-C803F53A8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01CFB-13A0-449D-9943-11934D7B6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AA90-1F77-435F-BB19-71F036CA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BA7A5-5DDF-4C66-BD14-8F2CAA0D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Points Per Game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0E979DD-08D1-499A-A6B1-0E70B9449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098270"/>
            <a:ext cx="6553545" cy="46694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4FF10C-0CDF-4B7B-95F5-664F1DD24AF3}"/>
                  </a:ext>
                </a:extLst>
              </p:cNvPr>
              <p:cNvSpPr txBox="1"/>
              <p:nvPr/>
            </p:nvSpPr>
            <p:spPr>
              <a:xfrm>
                <a:off x="1125250" y="4108905"/>
                <a:ext cx="2849178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𝑃𝑃𝐺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𝑆𝑐𝑜𝑟𝑒𝑑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𝐺𝑎𝑚𝑒𝑠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𝑃𝑙𝑎𝑦𝑒𝑑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4FF10C-0CDF-4B7B-95F5-664F1DD24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50" y="4108905"/>
                <a:ext cx="2849178" cy="573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34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BA7A5-5DDF-4C66-BD14-8F2CAA0D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True Shooting Percentage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E5F6C45-777D-4F85-B52E-03F5FDCA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837" y="1125538"/>
            <a:ext cx="6378319" cy="46069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DD2F5C-58F5-4661-BE15-33212CF8077F}"/>
                  </a:ext>
                </a:extLst>
              </p:cNvPr>
              <p:cNvSpPr txBox="1"/>
              <p:nvPr/>
            </p:nvSpPr>
            <p:spPr>
              <a:xfrm>
                <a:off x="674237" y="4018556"/>
                <a:ext cx="3830087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𝑃𝑇𝑆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0.44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𝐹𝐺𝐴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DD2F5C-58F5-4661-BE15-33212CF80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37" y="4018556"/>
                <a:ext cx="3830087" cy="569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3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BA7A5-5DDF-4C66-BD14-8F2CAA0D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Field Goal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Percentage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3F5835B0-0348-42EF-BB55-781BD29D2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97" y="1166480"/>
            <a:ext cx="6231415" cy="44889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69522B-B358-489D-BBB8-51A851A0293F}"/>
                  </a:ext>
                </a:extLst>
              </p:cNvPr>
              <p:cNvSpPr txBox="1"/>
              <p:nvPr/>
            </p:nvSpPr>
            <p:spPr>
              <a:xfrm>
                <a:off x="744188" y="4108905"/>
                <a:ext cx="3587649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𝐹𝑖𝑒𝑙𝑑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𝐺𝑜𝑎𝑙𝑠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𝑀𝑎𝑑𝑒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𝐹𝑖𝑒𝑙𝑑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𝐺𝑜𝑎𝑙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𝐴𝑡𝑡𝑒𝑚𝑝𝑡𝑠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69522B-B358-489D-BBB8-51A851A02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88" y="4108905"/>
                <a:ext cx="3587649" cy="572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4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BA7A5-5DDF-4C66-BD14-8F2CAA0D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Kobe Bryant and Vince Carter PPG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C08107DF-6DE0-40E0-A58F-B543ED1D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92" y="963569"/>
            <a:ext cx="6777724" cy="46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4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Average Points Per Game</vt:lpstr>
      <vt:lpstr>True Shooting Percentage</vt:lpstr>
      <vt:lpstr>Field Goal Percentage</vt:lpstr>
      <vt:lpstr>Kobe Bryant and Vince Carter PPG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Points Per Game</dc:title>
  <dc:creator>Jarred Go</dc:creator>
  <cp:lastModifiedBy>Jarred Go</cp:lastModifiedBy>
  <cp:revision>4</cp:revision>
  <dcterms:created xsi:type="dcterms:W3CDTF">2019-05-21T22:33:07Z</dcterms:created>
  <dcterms:modified xsi:type="dcterms:W3CDTF">2019-05-21T22:53:55Z</dcterms:modified>
</cp:coreProperties>
</file>