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4" r:id="rId14"/>
    <p:sldId id="29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Open Sans" panose="020F0502020204030204" pitchFamily="34" charset="0"/>
      <p:regular r:id="rId25"/>
      <p:bold r:id="rId26"/>
      <p:italic r:id="rId27"/>
      <p:boldItalic r:id="rId28"/>
    </p:embeddedFont>
    <p:embeddedFont>
      <p:font typeface="Rubik" panose="02000604000000020004" pitchFamily="2" charset="-79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40017-324B-4155-9AA9-D8A1DD98B5AC}">
  <a:tblStyle styleId="{48440017-324B-4155-9AA9-D8A1DD98B5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04053B1-186C-45A0-B4CD-E64317A1AEA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C266F21D-0AE9-41FC-9EB8-E01A2458DEE0}"/>
    <pc:docChg chg="modSld">
      <pc:chgData name="Luis Alfredo Jimenez" userId="13d526cefa727978" providerId="LiveId" clId="{C266F21D-0AE9-41FC-9EB8-E01A2458DEE0}" dt="2020-05-16T16:15:15.129" v="5"/>
      <pc:docMkLst>
        <pc:docMk/>
      </pc:docMkLst>
      <pc:sldChg chg="modSp mod">
        <pc:chgData name="Luis Alfredo Jimenez" userId="13d526cefa727978" providerId="LiveId" clId="{C266F21D-0AE9-41FC-9EB8-E01A2458DEE0}" dt="2020-05-16T14:58:50.699" v="0" actId="20577"/>
        <pc:sldMkLst>
          <pc:docMk/>
          <pc:sldMk cId="0" sldId="257"/>
        </pc:sldMkLst>
        <pc:spChg chg="mod">
          <ac:chgData name="Luis Alfredo Jimenez" userId="13d526cefa727978" providerId="LiveId" clId="{C266F21D-0AE9-41FC-9EB8-E01A2458DEE0}" dt="2020-05-16T14:58:50.699" v="0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Anim">
        <pc:chgData name="Luis Alfredo Jimenez" userId="13d526cefa727978" providerId="LiveId" clId="{C266F21D-0AE9-41FC-9EB8-E01A2458DEE0}" dt="2020-05-16T16:14:22.192" v="2"/>
        <pc:sldMkLst>
          <pc:docMk/>
          <pc:sldMk cId="0" sldId="261"/>
        </pc:sldMkLst>
      </pc:sldChg>
      <pc:sldChg chg="modAnim">
        <pc:chgData name="Luis Alfredo Jimenez" userId="13d526cefa727978" providerId="LiveId" clId="{C266F21D-0AE9-41FC-9EB8-E01A2458DEE0}" dt="2020-05-16T16:15:15.129" v="5"/>
        <pc:sldMkLst>
          <pc:docMk/>
          <pc:sldMk cId="0" sldId="262"/>
        </pc:sldMkLst>
      </pc:sldChg>
    </pc:docChg>
  </pc:docChgLst>
  <pc:docChgLst>
    <pc:chgData name="Jesús Quiroga" userId="fa1e3511-7065-482c-be69-2fde590d3d44" providerId="ADAL" clId="{2AE78606-58CB-4892-A9FE-69E0A1152A3C}"/>
    <pc:docChg chg="delSld modSld">
      <pc:chgData name="Jesús Quiroga" userId="fa1e3511-7065-482c-be69-2fde590d3d44" providerId="ADAL" clId="{2AE78606-58CB-4892-A9FE-69E0A1152A3C}" dt="2023-08-26T15:25:32.092" v="1"/>
      <pc:docMkLst>
        <pc:docMk/>
      </pc:docMkLst>
      <pc:sldChg chg="modNotes">
        <pc:chgData name="Jesús Quiroga" userId="fa1e3511-7065-482c-be69-2fde590d3d44" providerId="ADAL" clId="{2AE78606-58CB-4892-A9FE-69E0A1152A3C}" dt="2023-08-26T15:25:32.092" v="1"/>
        <pc:sldMkLst>
          <pc:docMk/>
          <pc:sldMk cId="0" sldId="261"/>
        </pc:sldMkLst>
      </pc:sldChg>
      <pc:sldChg chg="modNotes">
        <pc:chgData name="Jesús Quiroga" userId="fa1e3511-7065-482c-be69-2fde590d3d44" providerId="ADAL" clId="{2AE78606-58CB-4892-A9FE-69E0A1152A3C}" dt="2023-08-26T15:25:32.092" v="1"/>
        <pc:sldMkLst>
          <pc:docMk/>
          <pc:sldMk cId="0" sldId="262"/>
        </pc:sldMkLst>
      </pc:sldChg>
      <pc:sldChg chg="modNotes">
        <pc:chgData name="Jesús Quiroga" userId="fa1e3511-7065-482c-be69-2fde590d3d44" providerId="ADAL" clId="{2AE78606-58CB-4892-A9FE-69E0A1152A3C}" dt="2023-08-26T15:25:32.092" v="1"/>
        <pc:sldMkLst>
          <pc:docMk/>
          <pc:sldMk cId="0" sldId="263"/>
        </pc:sldMkLst>
      </pc:sldChg>
      <pc:sldChg chg="modNotes">
        <pc:chgData name="Jesús Quiroga" userId="fa1e3511-7065-482c-be69-2fde590d3d44" providerId="ADAL" clId="{2AE78606-58CB-4892-A9FE-69E0A1152A3C}" dt="2023-08-26T15:25:32.092" v="1"/>
        <pc:sldMkLst>
          <pc:docMk/>
          <pc:sldMk cId="0" sldId="264"/>
        </pc:sldMkLst>
      </pc:sldChg>
      <pc:sldChg chg="modNotes">
        <pc:chgData name="Jesús Quiroga" userId="fa1e3511-7065-482c-be69-2fde590d3d44" providerId="ADAL" clId="{2AE78606-58CB-4892-A9FE-69E0A1152A3C}" dt="2023-08-26T15:25:32.092" v="1"/>
        <pc:sldMkLst>
          <pc:docMk/>
          <pc:sldMk cId="0" sldId="265"/>
        </pc:sldMkLst>
      </pc:sldChg>
      <pc:sldChg chg="modNotes">
        <pc:chgData name="Jesús Quiroga" userId="fa1e3511-7065-482c-be69-2fde590d3d44" providerId="ADAL" clId="{2AE78606-58CB-4892-A9FE-69E0A1152A3C}" dt="2023-08-26T15:25:32.092" v="1"/>
        <pc:sldMkLst>
          <pc:docMk/>
          <pc:sldMk cId="0" sldId="267"/>
        </pc:sldMkLst>
      </pc:sldChg>
      <pc:sldChg chg="modNotes">
        <pc:chgData name="Jesús Quiroga" userId="fa1e3511-7065-482c-be69-2fde590d3d44" providerId="ADAL" clId="{2AE78606-58CB-4892-A9FE-69E0A1152A3C}" dt="2023-08-26T15:25:32.092" v="1"/>
        <pc:sldMkLst>
          <pc:docMk/>
          <pc:sldMk cId="0" sldId="269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0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1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2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3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4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5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6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7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8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79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0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1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2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3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4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5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6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7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8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89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90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91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92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0" sldId="293"/>
        </pc:sldMkLst>
      </pc:sldChg>
      <pc:sldChg chg="del">
        <pc:chgData name="Jesús Quiroga" userId="fa1e3511-7065-482c-be69-2fde590d3d44" providerId="ADAL" clId="{2AE78606-58CB-4892-A9FE-69E0A1152A3C}" dt="2023-08-26T15:25:32.086" v="0" actId="2696"/>
        <pc:sldMkLst>
          <pc:docMk/>
          <pc:sldMk cId="4290789114" sldId="309"/>
        </pc:sldMkLst>
      </pc:sldChg>
      <pc:sldMasterChg chg="delSldLayout">
        <pc:chgData name="Jesús Quiroga" userId="fa1e3511-7065-482c-be69-2fde590d3d44" providerId="ADAL" clId="{2AE78606-58CB-4892-A9FE-69E0A1152A3C}" dt="2023-08-26T15:25:32.086" v="0" actId="2696"/>
        <pc:sldMasterMkLst>
          <pc:docMk/>
          <pc:sldMasterMk cId="0" sldId="2147483664"/>
        </pc:sldMasterMkLst>
        <pc:sldLayoutChg chg="del">
          <pc:chgData name="Jesús Quiroga" userId="fa1e3511-7065-482c-be69-2fde590d3d44" providerId="ADAL" clId="{2AE78606-58CB-4892-A9FE-69E0A1152A3C}" dt="2023-08-26T15:25:32.086" v="0" actId="2696"/>
          <pc:sldLayoutMkLst>
            <pc:docMk/>
            <pc:sldMasterMk cId="0" sldId="2147483664"/>
            <pc:sldLayoutMk cId="0" sldId="2147483650"/>
          </pc:sldLayoutMkLst>
        </pc:sldLayoutChg>
        <pc:sldLayoutChg chg="del">
          <pc:chgData name="Jesús Quiroga" userId="fa1e3511-7065-482c-be69-2fde590d3d44" providerId="ADAL" clId="{2AE78606-58CB-4892-A9FE-69E0A1152A3C}" dt="2023-08-26T15:25:32.086" v="0" actId="2696"/>
          <pc:sldLayoutMkLst>
            <pc:docMk/>
            <pc:sldMasterMk cId="0" sldId="2147483664"/>
            <pc:sldLayoutMk cId="0" sldId="2147483651"/>
          </pc:sldLayoutMkLst>
        </pc:sldLayoutChg>
      </pc:sldMasterChg>
    </pc:docChg>
  </pc:docChgLst>
  <pc:docChgLst>
    <pc:chgData name="Luis Alfredo Jimenez" userId="13d526cefa727978" providerId="LiveId" clId="{F07C073A-30DB-41D3-9F06-214C741C56D8}"/>
    <pc:docChg chg="undo custSel addSld delSld modSld sldOrd">
      <pc:chgData name="Luis Alfredo Jimenez" userId="13d526cefa727978" providerId="LiveId" clId="{F07C073A-30DB-41D3-9F06-214C741C56D8}" dt="2021-08-06T17:46:54.229" v="93"/>
      <pc:docMkLst>
        <pc:docMk/>
      </pc:docMkLst>
      <pc:sldChg chg="del">
        <pc:chgData name="Luis Alfredo Jimenez" userId="13d526cefa727978" providerId="LiveId" clId="{F07C073A-30DB-41D3-9F06-214C741C56D8}" dt="2021-08-06T13:56:24.988" v="4" actId="47"/>
        <pc:sldMkLst>
          <pc:docMk/>
          <pc:sldMk cId="0" sldId="257"/>
        </pc:sldMkLst>
      </pc:sldChg>
      <pc:sldChg chg="del">
        <pc:chgData name="Luis Alfredo Jimenez" userId="13d526cefa727978" providerId="LiveId" clId="{F07C073A-30DB-41D3-9F06-214C741C56D8}" dt="2021-08-06T13:56:28.074" v="5" actId="47"/>
        <pc:sldMkLst>
          <pc:docMk/>
          <pc:sldMk cId="0" sldId="258"/>
        </pc:sldMkLst>
      </pc:sldChg>
      <pc:sldChg chg="modSp mod">
        <pc:chgData name="Luis Alfredo Jimenez" userId="13d526cefa727978" providerId="LiveId" clId="{F07C073A-30DB-41D3-9F06-214C741C56D8}" dt="2021-08-06T17:27:00.765" v="83" actId="1076"/>
        <pc:sldMkLst>
          <pc:docMk/>
          <pc:sldMk cId="0" sldId="276"/>
        </pc:sldMkLst>
        <pc:spChg chg="mod">
          <ac:chgData name="Luis Alfredo Jimenez" userId="13d526cefa727978" providerId="LiveId" clId="{F07C073A-30DB-41D3-9F06-214C741C56D8}" dt="2021-08-06T17:27:00.765" v="83" actId="1076"/>
          <ac:spMkLst>
            <pc:docMk/>
            <pc:sldMk cId="0" sldId="276"/>
            <ac:spMk id="284" creationId="{00000000-0000-0000-0000-000000000000}"/>
          </ac:spMkLst>
        </pc:spChg>
      </pc:sldChg>
      <pc:sldChg chg="modSp mod ord modNotes">
        <pc:chgData name="Luis Alfredo Jimenez" userId="13d526cefa727978" providerId="LiveId" clId="{F07C073A-30DB-41D3-9F06-214C741C56D8}" dt="2021-08-06T17:27:22.303" v="84"/>
        <pc:sldMkLst>
          <pc:docMk/>
          <pc:sldMk cId="0" sldId="277"/>
        </pc:sldMkLst>
        <pc:spChg chg="mod">
          <ac:chgData name="Luis Alfredo Jimenez" userId="13d526cefa727978" providerId="LiveId" clId="{F07C073A-30DB-41D3-9F06-214C741C56D8}" dt="2021-08-06T17:27:22.303" v="84"/>
          <ac:spMkLst>
            <pc:docMk/>
            <pc:sldMk cId="0" sldId="277"/>
            <ac:spMk id="298" creationId="{00000000-0000-0000-0000-000000000000}"/>
          </ac:spMkLst>
        </pc:spChg>
      </pc:sldChg>
      <pc:sldChg chg="modSp mod ord">
        <pc:chgData name="Luis Alfredo Jimenez" userId="13d526cefa727978" providerId="LiveId" clId="{F07C073A-30DB-41D3-9F06-214C741C56D8}" dt="2021-08-06T17:27:28.792" v="85"/>
        <pc:sldMkLst>
          <pc:docMk/>
          <pc:sldMk cId="0" sldId="278"/>
        </pc:sldMkLst>
        <pc:spChg chg="mod">
          <ac:chgData name="Luis Alfredo Jimenez" userId="13d526cefa727978" providerId="LiveId" clId="{F07C073A-30DB-41D3-9F06-214C741C56D8}" dt="2021-08-06T17:27:28.792" v="85"/>
          <ac:spMkLst>
            <pc:docMk/>
            <pc:sldMk cId="0" sldId="278"/>
            <ac:spMk id="309" creationId="{00000000-0000-0000-0000-000000000000}"/>
          </ac:spMkLst>
        </pc:spChg>
      </pc:sldChg>
      <pc:sldChg chg="modSp mod ord modNotes">
        <pc:chgData name="Luis Alfredo Jimenez" userId="13d526cefa727978" providerId="LiveId" clId="{F07C073A-30DB-41D3-9F06-214C741C56D8}" dt="2021-08-06T17:29:51.699" v="86"/>
        <pc:sldMkLst>
          <pc:docMk/>
          <pc:sldMk cId="0" sldId="279"/>
        </pc:sldMkLst>
        <pc:spChg chg="mod">
          <ac:chgData name="Luis Alfredo Jimenez" userId="13d526cefa727978" providerId="LiveId" clId="{F07C073A-30DB-41D3-9F06-214C741C56D8}" dt="2021-08-06T17:29:51.699" v="86"/>
          <ac:spMkLst>
            <pc:docMk/>
            <pc:sldMk cId="0" sldId="279"/>
            <ac:spMk id="321" creationId="{00000000-0000-0000-0000-000000000000}"/>
          </ac:spMkLst>
        </pc:spChg>
      </pc:sldChg>
      <pc:sldChg chg="ord">
        <pc:chgData name="Luis Alfredo Jimenez" userId="13d526cefa727978" providerId="LiveId" clId="{F07C073A-30DB-41D3-9F06-214C741C56D8}" dt="2021-08-06T13:52:56.399" v="1"/>
        <pc:sldMkLst>
          <pc:docMk/>
          <pc:sldMk cId="0" sldId="280"/>
        </pc:sldMkLst>
      </pc:sldChg>
      <pc:sldChg chg="ord modNotes">
        <pc:chgData name="Luis Alfredo Jimenez" userId="13d526cefa727978" providerId="LiveId" clId="{F07C073A-30DB-41D3-9F06-214C741C56D8}" dt="2021-08-06T13:53:05.681" v="3"/>
        <pc:sldMkLst>
          <pc:docMk/>
          <pc:sldMk cId="0" sldId="281"/>
        </pc:sldMkLst>
      </pc:sldChg>
      <pc:sldChg chg="modSp mod ord">
        <pc:chgData name="Luis Alfredo Jimenez" userId="13d526cefa727978" providerId="LiveId" clId="{F07C073A-30DB-41D3-9F06-214C741C56D8}" dt="2021-08-06T17:46:54.229" v="93"/>
        <pc:sldMkLst>
          <pc:docMk/>
          <pc:sldMk cId="0" sldId="284"/>
        </pc:sldMkLst>
        <pc:spChg chg="mod">
          <ac:chgData name="Luis Alfredo Jimenez" userId="13d526cefa727978" providerId="LiveId" clId="{F07C073A-30DB-41D3-9F06-214C741C56D8}" dt="2021-08-06T17:41:01.738" v="87"/>
          <ac:spMkLst>
            <pc:docMk/>
            <pc:sldMk cId="0" sldId="284"/>
            <ac:spMk id="385" creationId="{00000000-0000-0000-0000-000000000000}"/>
          </ac:spMkLst>
        </pc:spChg>
      </pc:sldChg>
      <pc:sldChg chg="new del">
        <pc:chgData name="Luis Alfredo Jimenez" userId="13d526cefa727978" providerId="LiveId" clId="{F07C073A-30DB-41D3-9F06-214C741C56D8}" dt="2021-08-06T16:06:58.162" v="7" actId="680"/>
        <pc:sldMkLst>
          <pc:docMk/>
          <pc:sldMk cId="1391828099" sldId="296"/>
        </pc:sldMkLst>
      </pc:sldChg>
      <pc:sldChg chg="addSp delSp modSp add mod">
        <pc:chgData name="Luis Alfredo Jimenez" userId="13d526cefa727978" providerId="LiveId" clId="{F07C073A-30DB-41D3-9F06-214C741C56D8}" dt="2021-08-06T17:10:14.759" v="55" actId="14100"/>
        <pc:sldMkLst>
          <pc:docMk/>
          <pc:sldMk cId="4290789114" sldId="309"/>
        </pc:sldMkLst>
        <pc:spChg chg="del mod">
          <ac:chgData name="Luis Alfredo Jimenez" userId="13d526cefa727978" providerId="LiveId" clId="{F07C073A-30DB-41D3-9F06-214C741C56D8}" dt="2021-08-06T17:06:46.406" v="33" actId="478"/>
          <ac:spMkLst>
            <pc:docMk/>
            <pc:sldMk cId="4290789114" sldId="309"/>
            <ac:spMk id="2" creationId="{2AC892F6-CD99-493F-ABB8-B593022C1F22}"/>
          </ac:spMkLst>
        </pc:spChg>
        <pc:spChg chg="add del mod">
          <ac:chgData name="Luis Alfredo Jimenez" userId="13d526cefa727978" providerId="LiveId" clId="{F07C073A-30DB-41D3-9F06-214C741C56D8}" dt="2021-08-06T17:08:43.236" v="50" actId="478"/>
          <ac:spMkLst>
            <pc:docMk/>
            <pc:sldMk cId="4290789114" sldId="309"/>
            <ac:spMk id="7" creationId="{4DCD2A8E-699E-4F1B-A7A2-645BBC144A79}"/>
          </ac:spMkLst>
        </pc:spChg>
        <pc:graphicFrameChg chg="del mod modGraphic">
          <ac:chgData name="Luis Alfredo Jimenez" userId="13d526cefa727978" providerId="LiveId" clId="{F07C073A-30DB-41D3-9F06-214C741C56D8}" dt="2021-08-06T17:08:36.656" v="48" actId="478"/>
          <ac:graphicFrameMkLst>
            <pc:docMk/>
            <pc:sldMk cId="4290789114" sldId="309"/>
            <ac:graphicFrameMk id="4" creationId="{1425E336-AC7F-4452-AD3A-AFD3180AF845}"/>
          </ac:graphicFrameMkLst>
        </pc:graphicFrameChg>
        <pc:picChg chg="add mod">
          <ac:chgData name="Luis Alfredo Jimenez" userId="13d526cefa727978" providerId="LiveId" clId="{F07C073A-30DB-41D3-9F06-214C741C56D8}" dt="2021-08-06T17:07:06.324" v="37" actId="1076"/>
          <ac:picMkLst>
            <pc:docMk/>
            <pc:sldMk cId="4290789114" sldId="309"/>
            <ac:picMk id="3" creationId="{3BC3860E-AA18-4D93-A535-3E5228BB1D54}"/>
          </ac:picMkLst>
        </pc:picChg>
        <pc:picChg chg="add del">
          <ac:chgData name="Luis Alfredo Jimenez" userId="13d526cefa727978" providerId="LiveId" clId="{F07C073A-30DB-41D3-9F06-214C741C56D8}" dt="2021-08-06T17:09:22.232" v="52"/>
          <ac:picMkLst>
            <pc:docMk/>
            <pc:sldMk cId="4290789114" sldId="309"/>
            <ac:picMk id="8" creationId="{8F0DAE62-6D41-4103-A3C3-58D16A9E23D1}"/>
          </ac:picMkLst>
        </pc:picChg>
        <pc:picChg chg="add mod">
          <ac:chgData name="Luis Alfredo Jimenez" userId="13d526cefa727978" providerId="LiveId" clId="{F07C073A-30DB-41D3-9F06-214C741C56D8}" dt="2021-08-06T17:10:14.759" v="55" actId="14100"/>
          <ac:picMkLst>
            <pc:docMk/>
            <pc:sldMk cId="4290789114" sldId="309"/>
            <ac:picMk id="9" creationId="{C471E7BE-5C99-4239-A3F4-BEBA9454DF1C}"/>
          </ac:picMkLst>
        </pc:picChg>
      </pc:sldChg>
    </pc:docChg>
  </pc:docChgLst>
  <pc:docChgLst>
    <pc:chgData name="Luis Alfredo Jimenez" userId="13d526cefa727978" providerId="LiveId" clId="{42D861CC-F9F9-4EAB-9B27-6B0F5C030C45}"/>
    <pc:docChg chg="modSld">
      <pc:chgData name="Luis Alfredo Jimenez" userId="13d526cefa727978" providerId="LiveId" clId="{42D861CC-F9F9-4EAB-9B27-6B0F5C030C45}" dt="2021-10-16T17:42:49.249" v="0"/>
      <pc:docMkLst>
        <pc:docMk/>
      </pc:docMkLst>
      <pc:sldChg chg="modSp mod">
        <pc:chgData name="Luis Alfredo Jimenez" userId="13d526cefa727978" providerId="LiveId" clId="{42D861CC-F9F9-4EAB-9B27-6B0F5C030C45}" dt="2021-10-16T17:42:49.249" v="0"/>
        <pc:sldMkLst>
          <pc:docMk/>
          <pc:sldMk cId="0" sldId="276"/>
        </pc:sldMkLst>
        <pc:spChg chg="mod">
          <ac:chgData name="Luis Alfredo Jimenez" userId="13d526cefa727978" providerId="LiveId" clId="{42D861CC-F9F9-4EAB-9B27-6B0F5C030C45}" dt="2021-10-16T17:42:49.249" v="0"/>
          <ac:spMkLst>
            <pc:docMk/>
            <pc:sldMk cId="0" sldId="276"/>
            <ac:spMk id="2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 sz="1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umni.educ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1</a:t>
            </a:r>
            <a:endParaRPr sz="24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Librerías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1" name="Google Shape;181;p29"/>
          <p:cNvGrpSpPr/>
          <p:nvPr/>
        </p:nvGrpSpPr>
        <p:grpSpPr>
          <a:xfrm>
            <a:off x="751116" y="1478685"/>
            <a:ext cx="6444344" cy="638625"/>
            <a:chOff x="0" y="192315"/>
            <a:chExt cx="6444344" cy="638625"/>
          </a:xfrm>
        </p:grpSpPr>
        <p:sp>
          <p:nvSpPr>
            <p:cNvPr id="182" name="Google Shape;182;p29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install.packages(“NOMBRE_LIBRERIA”)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9"/>
          <p:cNvSpPr txBox="1"/>
          <p:nvPr/>
        </p:nvSpPr>
        <p:spPr>
          <a:xfrm>
            <a:off x="751116" y="918208"/>
            <a:ext cx="25619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librerías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9"/>
          <p:cNvCxnSpPr/>
          <p:nvPr/>
        </p:nvCxnSpPr>
        <p:spPr>
          <a:xfrm>
            <a:off x="751116" y="1364424"/>
            <a:ext cx="644434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6" name="Google Shape;186;p29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187" name="Google Shape;187;p29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library(“NOMBRE_LIBRERIA”)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9"/>
          <p:cNvSpPr txBox="1"/>
          <p:nvPr/>
        </p:nvSpPr>
        <p:spPr>
          <a:xfrm>
            <a:off x="751116" y="2551395"/>
            <a:ext cx="24769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Llamar librerías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>
            <a:off x="751116" y="3020784"/>
            <a:ext cx="644434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5758542" y="1914900"/>
            <a:ext cx="2981557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Ayuda 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Ayuda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01" name="Google Shape;201;p31"/>
          <p:cNvGrpSpPr/>
          <p:nvPr/>
        </p:nvGrpSpPr>
        <p:grpSpPr>
          <a:xfrm>
            <a:off x="555173" y="1296245"/>
            <a:ext cx="6444344" cy="638625"/>
            <a:chOff x="0" y="192315"/>
            <a:chExt cx="6444344" cy="638625"/>
          </a:xfrm>
        </p:grpSpPr>
        <p:sp>
          <p:nvSpPr>
            <p:cNvPr id="202" name="Google Shape;202;p31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?NOMBRE_FUNCION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1"/>
          <p:cNvSpPr txBox="1"/>
          <p:nvPr/>
        </p:nvSpPr>
        <p:spPr>
          <a:xfrm>
            <a:off x="555173" y="735768"/>
            <a:ext cx="5601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Consultar por una función específica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1"/>
          <p:cNvCxnSpPr/>
          <p:nvPr/>
        </p:nvCxnSpPr>
        <p:spPr>
          <a:xfrm>
            <a:off x="555173" y="1181984"/>
            <a:ext cx="644434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3" y="2041839"/>
            <a:ext cx="5531518" cy="246313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7" name="Google Shape;207;p31"/>
          <p:cNvSpPr txBox="1"/>
          <p:nvPr/>
        </p:nvSpPr>
        <p:spPr>
          <a:xfrm>
            <a:off x="6651172" y="1942054"/>
            <a:ext cx="2958292" cy="37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Descripción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Uso</a:t>
            </a: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Argumento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Detalles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Ejemplos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/>
        </p:nvSpPr>
        <p:spPr>
          <a:xfrm>
            <a:off x="5381125" y="2067300"/>
            <a:ext cx="3266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713450" y="494097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Consideraciones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34475" y="1179750"/>
            <a:ext cx="52518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Alumni</a:t>
            </a: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campus virtual de EducaciónIT.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s-MX" sz="1400" b="1" i="1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https://alumni.education/</a:t>
            </a:r>
            <a:endParaRPr sz="1400" b="1" i="1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Usuario: Email de registro   -   Password: Nro DNI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el online:</a:t>
            </a: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clases Grabadas – a las 24 horas de finalizada la clase.</a:t>
            </a:r>
            <a:b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7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Asistencia para 75% para obtener el certificado.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l="40840" t="14682" r="1999" b="5996"/>
          <a:stretch/>
        </p:blipFill>
        <p:spPr>
          <a:xfrm>
            <a:off x="6191631" y="2432025"/>
            <a:ext cx="2680544" cy="2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¿Qué es R ?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616" y="1189280"/>
            <a:ext cx="24288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3256489" y="472004"/>
            <a:ext cx="5667174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 lenguaje para el procesamiento y análisis estadístico de los datos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 Software gratuito y de código abierto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s-MX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7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lenguaje se va ampliando por aportes de universidades, investigadores/as, usuarios/as y empresas privadas, organizados en librerías (o paquetes)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Comunidad web muy grande para realizar preguntas y despejar dudas: </a:t>
            </a:r>
            <a:r>
              <a:rPr lang="es-MX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Stackoverflow</a:t>
            </a:r>
            <a:endParaRPr sz="14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177356" y="4274545"/>
            <a:ext cx="32367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Descargar R: </a:t>
            </a: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https://cran.r-project.org/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65" y="1141723"/>
            <a:ext cx="3910610" cy="146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4572000" y="948748"/>
            <a:ext cx="3766457" cy="70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uno de los entornos más cómodos para utilizar el lenguaje R</a:t>
            </a:r>
            <a:endParaRPr sz="14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4569525" y="1874373"/>
            <a:ext cx="3842657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</a:t>
            </a:r>
            <a:r>
              <a:rPr lang="es-MX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studio</a:t>
            </a: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una empresa que produce productos asociados al lenguaje R, como el programa sobre el que corremos los comandos, y extensiones del lenguaje (librerías).</a:t>
            </a:r>
            <a:endParaRPr sz="14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62102" y="2607024"/>
            <a:ext cx="3913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Descargar R Studio: </a:t>
            </a: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https://www.rstudio.com/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07690" cy="105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845" y="761175"/>
            <a:ext cx="6557396" cy="38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07690" cy="1052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6"/>
          <p:cNvGrpSpPr/>
          <p:nvPr/>
        </p:nvGrpSpPr>
        <p:grpSpPr>
          <a:xfrm>
            <a:off x="152401" y="1052038"/>
            <a:ext cx="5889171" cy="3501968"/>
            <a:chOff x="228600" y="525746"/>
            <a:chExt cx="6760029" cy="4002712"/>
          </a:xfrm>
        </p:grpSpPr>
        <p:grpSp>
          <p:nvGrpSpPr>
            <p:cNvPr id="140" name="Google Shape;140;p26"/>
            <p:cNvGrpSpPr/>
            <p:nvPr/>
          </p:nvGrpSpPr>
          <p:grpSpPr>
            <a:xfrm>
              <a:off x="228600" y="525746"/>
              <a:ext cx="6760029" cy="4002712"/>
              <a:chOff x="740228" y="329803"/>
              <a:chExt cx="7531273" cy="4002712"/>
            </a:xfrm>
          </p:grpSpPr>
          <p:pic>
            <p:nvPicPr>
              <p:cNvPr id="141" name="Google Shape;141;p2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0228" y="329803"/>
                <a:ext cx="7531273" cy="40027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26"/>
              <p:cNvSpPr/>
              <p:nvPr/>
            </p:nvSpPr>
            <p:spPr>
              <a:xfrm>
                <a:off x="740228" y="794658"/>
                <a:ext cx="4789715" cy="2068286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740228" y="2935913"/>
                <a:ext cx="4789715" cy="1338943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5637979" y="2296886"/>
                <a:ext cx="2525486" cy="1977970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5637979" y="794658"/>
                <a:ext cx="2525486" cy="1240971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26"/>
            <p:cNvSpPr txBox="1"/>
            <p:nvPr/>
          </p:nvSpPr>
          <p:spPr>
            <a:xfrm>
              <a:off x="2002972" y="1641678"/>
              <a:ext cx="68480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5415823" y="1210823"/>
              <a:ext cx="68480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2035809" y="3390403"/>
              <a:ext cx="68480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5415823" y="3020150"/>
              <a:ext cx="68480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6519318" y="1273159"/>
            <a:ext cx="2416629" cy="3261681"/>
            <a:chOff x="0" y="28412"/>
            <a:chExt cx="2416629" cy="3261681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28412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35640" y="64052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Script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0" y="870812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 txBox="1"/>
            <p:nvPr/>
          </p:nvSpPr>
          <p:spPr>
            <a:xfrm>
              <a:off x="35640" y="906452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Historial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0" y="1713212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 txBox="1"/>
            <p:nvPr/>
          </p:nvSpPr>
          <p:spPr>
            <a:xfrm>
              <a:off x="35640" y="1748852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Consola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0" y="2560013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35640" y="2595653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Visualizador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07690" cy="105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5516" y="827314"/>
            <a:ext cx="5889170" cy="3501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1556657" y="968829"/>
            <a:ext cx="337457" cy="250371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 rot="10800000" flipH="1">
            <a:off x="1905000" y="729343"/>
            <a:ext cx="1926771" cy="3226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7" name="Google Shape;167;p27"/>
          <p:cNvSpPr txBox="1"/>
          <p:nvPr/>
        </p:nvSpPr>
        <p:spPr>
          <a:xfrm>
            <a:off x="3865081" y="544677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Nuevo Script</a:t>
            </a:r>
            <a:endParaRPr sz="1800" b="1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128657" y="2286000"/>
            <a:ext cx="337457" cy="250371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7"/>
          <p:cNvCxnSpPr/>
          <p:nvPr/>
        </p:nvCxnSpPr>
        <p:spPr>
          <a:xfrm rot="10800000" flipH="1">
            <a:off x="6477000" y="2177143"/>
            <a:ext cx="1186545" cy="1920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27"/>
          <p:cNvSpPr txBox="1"/>
          <p:nvPr/>
        </p:nvSpPr>
        <p:spPr>
          <a:xfrm>
            <a:off x="7674431" y="1992477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Ayuda</a:t>
            </a:r>
            <a:endParaRPr sz="1800" b="1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758542" y="1914900"/>
            <a:ext cx="2981557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Librerías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258</Words>
  <Application>Microsoft Office PowerPoint</Application>
  <PresentationFormat>Presentación en pantalla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Trebuchet MS</vt:lpstr>
      <vt:lpstr>Arial</vt:lpstr>
      <vt:lpstr>Calibri</vt:lpstr>
      <vt:lpstr>Open Sans</vt:lpstr>
      <vt:lpstr>Helvetica Neue</vt:lpstr>
      <vt:lpstr>Rubik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Jesús Quiroga</cp:lastModifiedBy>
  <cp:revision>1</cp:revision>
  <dcterms:modified xsi:type="dcterms:W3CDTF">2023-08-26T15:25:44Z</dcterms:modified>
</cp:coreProperties>
</file>