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80" r:id="rId10"/>
    <p:sldId id="281" r:id="rId11"/>
    <p:sldId id="282" r:id="rId12"/>
    <p:sldId id="283" r:id="rId13"/>
    <p:sldId id="288" r:id="rId14"/>
    <p:sldId id="290" r:id="rId15"/>
    <p:sldId id="291" r:id="rId16"/>
    <p:sldId id="299" r:id="rId17"/>
    <p:sldId id="296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ubik" panose="02000604000000020004" pitchFamily="2" charset="-79"/>
      <p:regular r:id="rId24"/>
      <p:bold r:id="rId25"/>
      <p:italic r:id="rId26"/>
      <p:boldItalic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9" roundtripDataSignature="AMtx7mjyoU4vhkWF0kvlNuYveoHze2Fe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20853-3323-4694-B9C5-A21BFACB6E1E}" v="4" dt="2023-08-29T18:20:28.957"/>
  </p1510:revLst>
</p1510:revInfo>
</file>

<file path=ppt/tableStyles.xml><?xml version="1.0" encoding="utf-8"?>
<a:tblStyleLst xmlns:a="http://schemas.openxmlformats.org/drawingml/2006/main" def="{8396CB31-569E-4B18-A23F-51447D1BD4F1}">
  <a:tblStyle styleId="{8396CB31-569E-4B18-A23F-51447D1BD4F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2CE057E-09E1-4D0D-AC6B-FC80A632336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8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79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ús Quiroga" userId="fa1e3511-7065-482c-be69-2fde590d3d44" providerId="ADAL" clId="{1624DF02-A013-4461-8578-97E80ACB34DC}"/>
    <pc:docChg chg="delSld">
      <pc:chgData name="Jesús Quiroga" userId="fa1e3511-7065-482c-be69-2fde590d3d44" providerId="ADAL" clId="{1624DF02-A013-4461-8578-97E80ACB34DC}" dt="2023-08-21T20:02:09.367" v="1" actId="47"/>
      <pc:docMkLst>
        <pc:docMk/>
      </pc:docMkLst>
      <pc:sldChg chg="del">
        <pc:chgData name="Jesús Quiroga" userId="fa1e3511-7065-482c-be69-2fde590d3d44" providerId="ADAL" clId="{1624DF02-A013-4461-8578-97E80ACB34DC}" dt="2023-08-21T20:02:01" v="0" actId="47"/>
        <pc:sldMkLst>
          <pc:docMk/>
          <pc:sldMk cId="1131890958" sldId="304"/>
        </pc:sldMkLst>
      </pc:sldChg>
      <pc:sldChg chg="del">
        <pc:chgData name="Jesús Quiroga" userId="fa1e3511-7065-482c-be69-2fde590d3d44" providerId="ADAL" clId="{1624DF02-A013-4461-8578-97E80ACB34DC}" dt="2023-08-21T20:02:09.367" v="1" actId="47"/>
        <pc:sldMkLst>
          <pc:docMk/>
          <pc:sldMk cId="4120884666" sldId="307"/>
        </pc:sldMkLst>
      </pc:sldChg>
    </pc:docChg>
  </pc:docChgLst>
  <pc:docChgLst>
    <pc:chgData name="Jesús Quiroga" userId="fa1e3511-7065-482c-be69-2fde590d3d44" providerId="ADAL" clId="{58820853-3323-4694-B9C5-A21BFACB6E1E}"/>
    <pc:docChg chg="undo custSel addSld delSld modSld">
      <pc:chgData name="Jesús Quiroga" userId="fa1e3511-7065-482c-be69-2fde590d3d44" providerId="ADAL" clId="{58820853-3323-4694-B9C5-A21BFACB6E1E}" dt="2023-08-29T18:20:43.944" v="69"/>
      <pc:docMkLst>
        <pc:docMk/>
      </pc:docMkLst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70"/>
        </pc:sldMkLst>
      </pc:sldChg>
      <pc:sldChg chg="add modNotes">
        <pc:chgData name="Jesús Quiroga" userId="fa1e3511-7065-482c-be69-2fde590d3d44" providerId="ADAL" clId="{58820853-3323-4694-B9C5-A21BFACB6E1E}" dt="2023-08-29T18:20:43.944" v="69"/>
        <pc:sldMkLst>
          <pc:docMk/>
          <pc:sldMk cId="0" sldId="271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72"/>
        </pc:sldMkLst>
      </pc:sldChg>
      <pc:sldChg chg="add modNotes">
        <pc:chgData name="Jesús Quiroga" userId="fa1e3511-7065-482c-be69-2fde590d3d44" providerId="ADAL" clId="{58820853-3323-4694-B9C5-A21BFACB6E1E}" dt="2023-08-29T18:20:43.944" v="69"/>
        <pc:sldMkLst>
          <pc:docMk/>
          <pc:sldMk cId="0" sldId="273"/>
        </pc:sldMkLst>
      </pc:sldChg>
      <pc:sldChg chg="add modNotes">
        <pc:chgData name="Jesús Quiroga" userId="fa1e3511-7065-482c-be69-2fde590d3d44" providerId="ADAL" clId="{58820853-3323-4694-B9C5-A21BFACB6E1E}" dt="2023-08-29T18:20:43.944" v="69"/>
        <pc:sldMkLst>
          <pc:docMk/>
          <pc:sldMk cId="0" sldId="274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75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76"/>
        </pc:sldMkLst>
      </pc:sldChg>
      <pc:sldChg chg="add del">
        <pc:chgData name="Jesús Quiroga" userId="fa1e3511-7065-482c-be69-2fde590d3d44" providerId="ADAL" clId="{58820853-3323-4694-B9C5-A21BFACB6E1E}" dt="2023-08-29T18:12:35.356" v="63" actId="2696"/>
        <pc:sldMkLst>
          <pc:docMk/>
          <pc:sldMk cId="0" sldId="277"/>
        </pc:sldMkLst>
      </pc:sldChg>
      <pc:sldChg chg="add del">
        <pc:chgData name="Jesús Quiroga" userId="fa1e3511-7065-482c-be69-2fde590d3d44" providerId="ADAL" clId="{58820853-3323-4694-B9C5-A21BFACB6E1E}" dt="2023-08-29T18:12:35.356" v="63" actId="2696"/>
        <pc:sldMkLst>
          <pc:docMk/>
          <pc:sldMk cId="0" sldId="278"/>
        </pc:sldMkLst>
      </pc:sldChg>
      <pc:sldChg chg="add del">
        <pc:chgData name="Jesús Quiroga" userId="fa1e3511-7065-482c-be69-2fde590d3d44" providerId="ADAL" clId="{58820853-3323-4694-B9C5-A21BFACB6E1E}" dt="2023-08-29T18:12:35.356" v="63" actId="2696"/>
        <pc:sldMkLst>
          <pc:docMk/>
          <pc:sldMk cId="0" sldId="279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80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81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82"/>
        </pc:sldMkLst>
      </pc:sldChg>
      <pc:sldChg chg="add modNotes">
        <pc:chgData name="Jesús Quiroga" userId="fa1e3511-7065-482c-be69-2fde590d3d44" providerId="ADAL" clId="{58820853-3323-4694-B9C5-A21BFACB6E1E}" dt="2023-08-29T18:20:43.944" v="69"/>
        <pc:sldMkLst>
          <pc:docMk/>
          <pc:sldMk cId="0" sldId="283"/>
        </pc:sldMkLst>
      </pc:sldChg>
      <pc:sldChg chg="modSp add del mod">
        <pc:chgData name="Jesús Quiroga" userId="fa1e3511-7065-482c-be69-2fde590d3d44" providerId="ADAL" clId="{58820853-3323-4694-B9C5-A21BFACB6E1E}" dt="2023-08-29T18:13:06.666" v="64" actId="2696"/>
        <pc:sldMkLst>
          <pc:docMk/>
          <pc:sldMk cId="0" sldId="284"/>
        </pc:sldMkLst>
        <pc:spChg chg="mod">
          <ac:chgData name="Jesús Quiroga" userId="fa1e3511-7065-482c-be69-2fde590d3d44" providerId="ADAL" clId="{58820853-3323-4694-B9C5-A21BFACB6E1E}" dt="2023-08-26T15:29:24.123" v="34" actId="404"/>
          <ac:spMkLst>
            <pc:docMk/>
            <pc:sldMk cId="0" sldId="284"/>
            <ac:spMk id="385" creationId="{00000000-0000-0000-0000-000000000000}"/>
          </ac:spMkLst>
        </pc:spChg>
      </pc:sldChg>
      <pc:sldChg chg="modSp add del mod">
        <pc:chgData name="Jesús Quiroga" userId="fa1e3511-7065-482c-be69-2fde590d3d44" providerId="ADAL" clId="{58820853-3323-4694-B9C5-A21BFACB6E1E}" dt="2023-08-29T18:14:01.677" v="65" actId="2696"/>
        <pc:sldMkLst>
          <pc:docMk/>
          <pc:sldMk cId="0" sldId="285"/>
        </pc:sldMkLst>
        <pc:spChg chg="mod">
          <ac:chgData name="Jesús Quiroga" userId="fa1e3511-7065-482c-be69-2fde590d3d44" providerId="ADAL" clId="{58820853-3323-4694-B9C5-A21BFACB6E1E}" dt="2023-08-26T15:29:45.243" v="57" actId="404"/>
          <ac:spMkLst>
            <pc:docMk/>
            <pc:sldMk cId="0" sldId="285"/>
            <ac:spMk id="394" creationId="{00000000-0000-0000-0000-000000000000}"/>
          </ac:spMkLst>
        </pc:spChg>
      </pc:sldChg>
      <pc:sldChg chg="add del">
        <pc:chgData name="Jesús Quiroga" userId="fa1e3511-7065-482c-be69-2fde590d3d44" providerId="ADAL" clId="{58820853-3323-4694-B9C5-A21BFACB6E1E}" dt="2023-08-29T18:14:34.609" v="66" actId="2696"/>
        <pc:sldMkLst>
          <pc:docMk/>
          <pc:sldMk cId="0" sldId="286"/>
        </pc:sldMkLst>
      </pc:sldChg>
      <pc:sldChg chg="add del">
        <pc:chgData name="Jesús Quiroga" userId="fa1e3511-7065-482c-be69-2fde590d3d44" providerId="ADAL" clId="{58820853-3323-4694-B9C5-A21BFACB6E1E}" dt="2023-08-29T18:14:34.609" v="66" actId="2696"/>
        <pc:sldMkLst>
          <pc:docMk/>
          <pc:sldMk cId="0" sldId="287"/>
        </pc:sldMkLst>
      </pc:sldChg>
      <pc:sldChg chg="addSp delSp modSp add mod">
        <pc:chgData name="Jesús Quiroga" userId="fa1e3511-7065-482c-be69-2fde590d3d44" providerId="ADAL" clId="{58820853-3323-4694-B9C5-A21BFACB6E1E}" dt="2023-08-26T15:30:44.345" v="61" actId="1076"/>
        <pc:sldMkLst>
          <pc:docMk/>
          <pc:sldMk cId="0" sldId="288"/>
        </pc:sldMkLst>
        <pc:spChg chg="add mod">
          <ac:chgData name="Jesús Quiroga" userId="fa1e3511-7065-482c-be69-2fde590d3d44" providerId="ADAL" clId="{58820853-3323-4694-B9C5-A21BFACB6E1E}" dt="2023-08-26T15:30:44.345" v="61" actId="1076"/>
          <ac:spMkLst>
            <pc:docMk/>
            <pc:sldMk cId="0" sldId="288"/>
            <ac:spMk id="2" creationId="{080D8CBF-7143-A2E9-D1B5-A1BCFFDF8BF6}"/>
          </ac:spMkLst>
        </pc:spChg>
        <pc:spChg chg="del mod">
          <ac:chgData name="Jesús Quiroga" userId="fa1e3511-7065-482c-be69-2fde590d3d44" providerId="ADAL" clId="{58820853-3323-4694-B9C5-A21BFACB6E1E}" dt="2023-08-26T15:30:40.090" v="60" actId="478"/>
          <ac:spMkLst>
            <pc:docMk/>
            <pc:sldMk cId="0" sldId="288"/>
            <ac:spMk id="422" creationId="{00000000-0000-0000-0000-000000000000}"/>
          </ac:spMkLst>
        </pc:spChg>
      </pc:sldChg>
      <pc:sldChg chg="delSp add del mod">
        <pc:chgData name="Jesús Quiroga" userId="fa1e3511-7065-482c-be69-2fde590d3d44" providerId="ADAL" clId="{58820853-3323-4694-B9C5-A21BFACB6E1E}" dt="2023-08-26T15:26:34.594" v="4" actId="47"/>
        <pc:sldMkLst>
          <pc:docMk/>
          <pc:sldMk cId="0" sldId="289"/>
        </pc:sldMkLst>
        <pc:spChg chg="del">
          <ac:chgData name="Jesús Quiroga" userId="fa1e3511-7065-482c-be69-2fde590d3d44" providerId="ADAL" clId="{58820853-3323-4694-B9C5-A21BFACB6E1E}" dt="2023-08-26T15:26:33.218" v="3" actId="21"/>
          <ac:spMkLst>
            <pc:docMk/>
            <pc:sldMk cId="0" sldId="289"/>
            <ac:spMk id="427" creationId="{00000000-0000-0000-0000-000000000000}"/>
          </ac:spMkLst>
        </pc:spChg>
      </pc:sldChg>
      <pc:sldChg chg="add modNotes">
        <pc:chgData name="Jesús Quiroga" userId="fa1e3511-7065-482c-be69-2fde590d3d44" providerId="ADAL" clId="{58820853-3323-4694-B9C5-A21BFACB6E1E}" dt="2023-08-29T18:20:43.944" v="69"/>
        <pc:sldMkLst>
          <pc:docMk/>
          <pc:sldMk cId="0" sldId="290"/>
        </pc:sldMkLst>
      </pc:sldChg>
      <pc:sldChg chg="add">
        <pc:chgData name="Jesús Quiroga" userId="fa1e3511-7065-482c-be69-2fde590d3d44" providerId="ADAL" clId="{58820853-3323-4694-B9C5-A21BFACB6E1E}" dt="2023-08-26T15:25:59.108" v="0"/>
        <pc:sldMkLst>
          <pc:docMk/>
          <pc:sldMk cId="0" sldId="291"/>
        </pc:sldMkLst>
      </pc:sldChg>
      <pc:sldChg chg="add del">
        <pc:chgData name="Jesús Quiroga" userId="fa1e3511-7065-482c-be69-2fde590d3d44" providerId="ADAL" clId="{58820853-3323-4694-B9C5-A21BFACB6E1E}" dt="2023-08-29T18:20:43.942" v="68" actId="2696"/>
        <pc:sldMkLst>
          <pc:docMk/>
          <pc:sldMk cId="0" sldId="292"/>
        </pc:sldMkLst>
      </pc:sldChg>
      <pc:sldChg chg="add del">
        <pc:chgData name="Jesús Quiroga" userId="fa1e3511-7065-482c-be69-2fde590d3d44" providerId="ADAL" clId="{58820853-3323-4694-B9C5-A21BFACB6E1E}" dt="2023-08-29T18:20:43.942" v="68" actId="2696"/>
        <pc:sldMkLst>
          <pc:docMk/>
          <pc:sldMk cId="0" sldId="293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4242161204" sldId="298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2295948851" sldId="301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235789992" sldId="302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950113821" sldId="303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3116774455" sldId="305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3267838959" sldId="306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3212573853" sldId="308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1535903530" sldId="309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3604718911" sldId="310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1481796022" sldId="311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3076227725" sldId="312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3461312913" sldId="313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278444442" sldId="314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1484993515" sldId="315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3741027142" sldId="316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1654163272" sldId="317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2942315311" sldId="319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3202344114" sldId="320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829204421" sldId="321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1573079573" sldId="323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3875056668" sldId="325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3120605247" sldId="326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2942844054" sldId="327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107584783" sldId="328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3194527136" sldId="329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1559142821" sldId="330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52884799" sldId="331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3692187295" sldId="332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3565828545" sldId="333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2830281743" sldId="334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4150441448" sldId="337"/>
        </pc:sldMkLst>
      </pc:sldChg>
      <pc:sldChg chg="del">
        <pc:chgData name="Jesús Quiroga" userId="fa1e3511-7065-482c-be69-2fde590d3d44" providerId="ADAL" clId="{58820853-3323-4694-B9C5-A21BFACB6E1E}" dt="2023-08-29T18:20:43.942" v="68" actId="2696"/>
        <pc:sldMkLst>
          <pc:docMk/>
          <pc:sldMk cId="2727541681" sldId="338"/>
        </pc:sldMkLst>
      </pc:sldChg>
      <pc:sldChg chg="add del">
        <pc:chgData name="Jesús Quiroga" userId="fa1e3511-7065-482c-be69-2fde590d3d44" providerId="ADAL" clId="{58820853-3323-4694-B9C5-A21BFACB6E1E}" dt="2023-08-29T18:12:35.356" v="63" actId="2696"/>
        <pc:sldMkLst>
          <pc:docMk/>
          <pc:sldMk cId="4290789114" sldId="339"/>
        </pc:sldMkLst>
      </pc:sldChg>
      <pc:sldChg chg="delSp modSp add del mod">
        <pc:chgData name="Jesús Quiroga" userId="fa1e3511-7065-482c-be69-2fde590d3d44" providerId="ADAL" clId="{58820853-3323-4694-B9C5-A21BFACB6E1E}" dt="2023-08-29T18:20:43.942" v="68" actId="2696"/>
        <pc:sldMkLst>
          <pc:docMk/>
          <pc:sldMk cId="220706288" sldId="340"/>
        </pc:sldMkLst>
        <pc:spChg chg="del">
          <ac:chgData name="Jesús Quiroga" userId="fa1e3511-7065-482c-be69-2fde590d3d44" providerId="ADAL" clId="{58820853-3323-4694-B9C5-A21BFACB6E1E}" dt="2023-08-26T15:30:36.900" v="59" actId="478"/>
          <ac:spMkLst>
            <pc:docMk/>
            <pc:sldMk cId="220706288" sldId="340"/>
            <ac:spMk id="2" creationId="{080D8CBF-7143-A2E9-D1B5-A1BCFFDF8BF6}"/>
          </ac:spMkLst>
        </pc:spChg>
        <pc:spChg chg="mod">
          <ac:chgData name="Jesús Quiroga" userId="fa1e3511-7065-482c-be69-2fde590d3d44" providerId="ADAL" clId="{58820853-3323-4694-B9C5-A21BFACB6E1E}" dt="2023-08-26T15:30:47.088" v="62" actId="1076"/>
          <ac:spMkLst>
            <pc:docMk/>
            <pc:sldMk cId="220706288" sldId="340"/>
            <ac:spMk id="422" creationId="{00000000-0000-0000-0000-000000000000}"/>
          </ac:spMkLst>
        </pc:spChg>
      </pc:sldChg>
      <pc:sldChg chg="add del">
        <pc:chgData name="Jesús Quiroga" userId="fa1e3511-7065-482c-be69-2fde590d3d44" providerId="ADAL" clId="{58820853-3323-4694-B9C5-A21BFACB6E1E}" dt="2023-08-29T18:20:43.942" v="68" actId="2696"/>
        <pc:sldMkLst>
          <pc:docMk/>
          <pc:sldMk cId="2098182847" sldId="341"/>
        </pc:sldMkLst>
      </pc:sldChg>
      <pc:sldMasterChg chg="delSldLayout">
        <pc:chgData name="Jesús Quiroga" userId="fa1e3511-7065-482c-be69-2fde590d3d44" providerId="ADAL" clId="{58820853-3323-4694-B9C5-A21BFACB6E1E}" dt="2023-08-29T18:20:43.942" v="68" actId="2696"/>
        <pc:sldMasterMkLst>
          <pc:docMk/>
          <pc:sldMasterMk cId="0" sldId="2147483648"/>
        </pc:sldMasterMkLst>
        <pc:sldLayoutChg chg="del">
          <pc:chgData name="Jesús Quiroga" userId="fa1e3511-7065-482c-be69-2fde590d3d44" providerId="ADAL" clId="{58820853-3323-4694-B9C5-A21BFACB6E1E}" dt="2023-08-29T18:20:43.942" v="68" actId="2696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Jesús Quiroga" userId="fa1e3511-7065-482c-be69-2fde590d3d44" providerId="ADAL" clId="{58820853-3323-4694-B9C5-A21BFACB6E1E}" dt="2023-08-29T18:20:43.942" v="68" actId="2696"/>
          <pc:sldLayoutMkLst>
            <pc:docMk/>
            <pc:sldMasterMk cId="0" sldId="2147483648"/>
            <pc:sldLayoutMk cId="1266749102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15502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371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0" name="Google Shape;43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s-MX"/>
              <a:t>Acá no faltaría lo de la librería?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66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75174b3c_0_4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7375174b3c_0_41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g7375174b3c_0_4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g7375174b3c_0_4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g7375174b3c_0_4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75174b3c_0_420"/>
          <p:cNvSpPr txBox="1">
            <a:spLocks noGrp="1"/>
          </p:cNvSpPr>
          <p:nvPr>
            <p:ph type="title"/>
          </p:nvPr>
        </p:nvSpPr>
        <p:spPr>
          <a:xfrm rot="5400000">
            <a:off x="5350049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g7375174b3c_0_42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7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g7375174b3c_0_4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g7375174b3c_0_4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g7375174b3c_0_4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">
  <p:cSld name="TITLE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 1">
  <p:cSld name="TITLE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7375174b3c_0_367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7375174b3c_0_367"/>
          <p:cNvSpPr txBox="1">
            <a:spLocks noGrp="1"/>
          </p:cNvSpPr>
          <p:nvPr>
            <p:ph type="body" idx="1"/>
          </p:nvPr>
        </p:nvSpPr>
        <p:spPr>
          <a:xfrm>
            <a:off x="827484" y="1539689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g7375174b3c_0_367"/>
          <p:cNvSpPr txBox="1">
            <a:spLocks noGrp="1"/>
          </p:cNvSpPr>
          <p:nvPr>
            <p:ph type="dt" idx="10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g7375174b3c_0_367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7375174b3c_0_367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 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7375174b3c_0_37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g7375174b3c_0_37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g7375174b3c_0_37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g7375174b3c_0_37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7375174b3c_0_37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7375174b3c_0_37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375174b3c_0_38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g7375174b3c_0_382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g7375174b3c_0_382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g7375174b3c_0_38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g7375174b3c_0_38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g7375174b3c_0_38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g7375174b3c_0_38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g7375174b3c_0_38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7375174b3c_0_39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7375174b3c_0_39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g7375174b3c_0_39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g7375174b3c_0_39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7375174b3c_0_40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7375174b3c_0_40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g7375174b3c_0_40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g7375174b3c_0_40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g7375174b3c_0_40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g7375174b3c_0_40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75174b3c_0_40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g7375174b3c_0_40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g7375174b3c_0_40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g7375174b3c_0_40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7375174b3c_0_40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7375174b3c_0_40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375174b3c_0_362"/>
          <p:cNvSpPr/>
          <p:nvPr/>
        </p:nvSpPr>
        <p:spPr>
          <a:xfrm>
            <a:off x="0" y="4714850"/>
            <a:ext cx="9144000" cy="428700"/>
          </a:xfrm>
          <a:prstGeom prst="rect">
            <a:avLst/>
          </a:prstGeom>
          <a:solidFill>
            <a:srgbClr val="5184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g7375174b3c_0_362"/>
          <p:cNvSpPr txBox="1"/>
          <p:nvPr/>
        </p:nvSpPr>
        <p:spPr>
          <a:xfrm>
            <a:off x="21525" y="4731700"/>
            <a:ext cx="4543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</a:pPr>
            <a:r>
              <a:rPr lang="es-MX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Lenguaje R para Análisis de Datos</a:t>
            </a:r>
            <a:endParaRPr sz="14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" name="Google Shape;8;g7375174b3c_0_36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163442" y="4744575"/>
            <a:ext cx="1751968" cy="3692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/>
        </p:nvSpPr>
        <p:spPr>
          <a:xfrm>
            <a:off x="0" y="1378928"/>
            <a:ext cx="9144000" cy="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Análisis de Datos con Lenguaje R</a:t>
            </a:r>
            <a:endParaRPr sz="48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0" y="3109850"/>
            <a:ext cx="9144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Clase 2</a:t>
            </a:r>
            <a:endParaRPr sz="2400" b="0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Operadores lógicos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44" name="Google Shape;344;p43"/>
          <p:cNvGrpSpPr/>
          <p:nvPr/>
        </p:nvGrpSpPr>
        <p:grpSpPr>
          <a:xfrm>
            <a:off x="751116" y="1520221"/>
            <a:ext cx="6444344" cy="390574"/>
            <a:chOff x="0" y="409779"/>
            <a:chExt cx="6444344" cy="390574"/>
          </a:xfrm>
        </p:grpSpPr>
        <p:sp>
          <p:nvSpPr>
            <p:cNvPr id="345" name="Google Shape;345;p43"/>
            <p:cNvSpPr/>
            <p:nvPr/>
          </p:nvSpPr>
          <p:spPr>
            <a:xfrm>
              <a:off x="0" y="409779"/>
              <a:ext cx="6444344" cy="39057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3"/>
            <p:cNvSpPr txBox="1"/>
            <p:nvPr/>
          </p:nvSpPr>
          <p:spPr>
            <a:xfrm>
              <a:off x="19066" y="428845"/>
              <a:ext cx="6406212" cy="35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Mayor a: &gt;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Google Shape;347;p43"/>
          <p:cNvSpPr txBox="1"/>
          <p:nvPr/>
        </p:nvSpPr>
        <p:spPr>
          <a:xfrm>
            <a:off x="751116" y="918208"/>
            <a:ext cx="70904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Operadores lógicos para trabajar con los datos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43"/>
          <p:cNvCxnSpPr/>
          <p:nvPr/>
        </p:nvCxnSpPr>
        <p:spPr>
          <a:xfrm>
            <a:off x="751116" y="1364424"/>
            <a:ext cx="6954148" cy="15449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49" name="Google Shape;349;p43"/>
          <p:cNvGrpSpPr/>
          <p:nvPr/>
        </p:nvGrpSpPr>
        <p:grpSpPr>
          <a:xfrm>
            <a:off x="751116" y="2013411"/>
            <a:ext cx="6444344" cy="390574"/>
            <a:chOff x="0" y="144654"/>
            <a:chExt cx="6444344" cy="390574"/>
          </a:xfrm>
        </p:grpSpPr>
        <p:sp>
          <p:nvSpPr>
            <p:cNvPr id="350" name="Google Shape;350;p43"/>
            <p:cNvSpPr/>
            <p:nvPr/>
          </p:nvSpPr>
          <p:spPr>
            <a:xfrm>
              <a:off x="0" y="144654"/>
              <a:ext cx="6444344" cy="39057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3"/>
            <p:cNvSpPr txBox="1"/>
            <p:nvPr/>
          </p:nvSpPr>
          <p:spPr>
            <a:xfrm>
              <a:off x="19066" y="163720"/>
              <a:ext cx="6406212" cy="35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Mayor o igual a: &gt;=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43"/>
          <p:cNvGrpSpPr/>
          <p:nvPr/>
        </p:nvGrpSpPr>
        <p:grpSpPr>
          <a:xfrm>
            <a:off x="751116" y="3457975"/>
            <a:ext cx="6444344" cy="390574"/>
            <a:chOff x="0" y="144654"/>
            <a:chExt cx="6444344" cy="390574"/>
          </a:xfrm>
        </p:grpSpPr>
        <p:sp>
          <p:nvSpPr>
            <p:cNvPr id="353" name="Google Shape;353;p43"/>
            <p:cNvSpPr/>
            <p:nvPr/>
          </p:nvSpPr>
          <p:spPr>
            <a:xfrm>
              <a:off x="0" y="144654"/>
              <a:ext cx="6444344" cy="39057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3"/>
            <p:cNvSpPr txBox="1"/>
            <p:nvPr/>
          </p:nvSpPr>
          <p:spPr>
            <a:xfrm>
              <a:off x="19066" y="163720"/>
              <a:ext cx="6406212" cy="35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Igual a: ==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43"/>
          <p:cNvGrpSpPr/>
          <p:nvPr/>
        </p:nvGrpSpPr>
        <p:grpSpPr>
          <a:xfrm>
            <a:off x="751116" y="3972216"/>
            <a:ext cx="6444344" cy="390574"/>
            <a:chOff x="0" y="144654"/>
            <a:chExt cx="6444344" cy="390574"/>
          </a:xfrm>
        </p:grpSpPr>
        <p:sp>
          <p:nvSpPr>
            <p:cNvPr id="356" name="Google Shape;356;p43"/>
            <p:cNvSpPr/>
            <p:nvPr/>
          </p:nvSpPr>
          <p:spPr>
            <a:xfrm>
              <a:off x="0" y="144654"/>
              <a:ext cx="6444344" cy="39057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3"/>
            <p:cNvSpPr txBox="1"/>
            <p:nvPr/>
          </p:nvSpPr>
          <p:spPr>
            <a:xfrm>
              <a:off x="19066" y="163720"/>
              <a:ext cx="6406212" cy="35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Distinto a: !=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43"/>
          <p:cNvGrpSpPr/>
          <p:nvPr/>
        </p:nvGrpSpPr>
        <p:grpSpPr>
          <a:xfrm>
            <a:off x="751116" y="2507336"/>
            <a:ext cx="6444344" cy="390574"/>
            <a:chOff x="0" y="487559"/>
            <a:chExt cx="6444344" cy="390574"/>
          </a:xfrm>
        </p:grpSpPr>
        <p:sp>
          <p:nvSpPr>
            <p:cNvPr id="359" name="Google Shape;359;p43"/>
            <p:cNvSpPr/>
            <p:nvPr/>
          </p:nvSpPr>
          <p:spPr>
            <a:xfrm>
              <a:off x="0" y="487559"/>
              <a:ext cx="6444344" cy="39057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3"/>
            <p:cNvSpPr txBox="1"/>
            <p:nvPr/>
          </p:nvSpPr>
          <p:spPr>
            <a:xfrm>
              <a:off x="19066" y="506625"/>
              <a:ext cx="6406212" cy="35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Menor a: &lt;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43"/>
          <p:cNvGrpSpPr/>
          <p:nvPr/>
        </p:nvGrpSpPr>
        <p:grpSpPr>
          <a:xfrm>
            <a:off x="751116" y="2966968"/>
            <a:ext cx="6444344" cy="390574"/>
            <a:chOff x="0" y="144654"/>
            <a:chExt cx="6444344" cy="390574"/>
          </a:xfrm>
        </p:grpSpPr>
        <p:sp>
          <p:nvSpPr>
            <p:cNvPr id="362" name="Google Shape;362;p43"/>
            <p:cNvSpPr/>
            <p:nvPr/>
          </p:nvSpPr>
          <p:spPr>
            <a:xfrm>
              <a:off x="0" y="144654"/>
              <a:ext cx="6444344" cy="39057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3"/>
            <p:cNvSpPr txBox="1"/>
            <p:nvPr/>
          </p:nvSpPr>
          <p:spPr>
            <a:xfrm>
              <a:off x="19066" y="163720"/>
              <a:ext cx="6406212" cy="35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Menor o igual a: &lt;=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Funciones básicas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369" name="Google Shape;369;p44"/>
          <p:cNvGraphicFramePr/>
          <p:nvPr/>
        </p:nvGraphicFramePr>
        <p:xfrm>
          <a:off x="1513115" y="1084036"/>
          <a:ext cx="6096000" cy="3340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Función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Descripción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sum()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Suma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min()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Mínimo valor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length() 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Cantidad de registros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sqrt()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Raíz cuadrada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abs()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Valor absoluto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exp()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Exponencial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log10()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Logaritmo en base 10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mean()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Media aritmética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sd()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Desvío estándar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5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Funciones básicas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75" name="Google Shape;375;p45"/>
          <p:cNvGrpSpPr/>
          <p:nvPr/>
        </p:nvGrpSpPr>
        <p:grpSpPr>
          <a:xfrm>
            <a:off x="396780" y="1237277"/>
            <a:ext cx="6444344" cy="3466924"/>
            <a:chOff x="0" y="3388"/>
            <a:chExt cx="6444344" cy="3466924"/>
          </a:xfrm>
        </p:grpSpPr>
        <p:sp>
          <p:nvSpPr>
            <p:cNvPr id="376" name="Google Shape;376;p45"/>
            <p:cNvSpPr/>
            <p:nvPr/>
          </p:nvSpPr>
          <p:spPr>
            <a:xfrm>
              <a:off x="0" y="3388"/>
              <a:ext cx="6444344" cy="346692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5"/>
            <p:cNvSpPr txBox="1"/>
            <p:nvPr/>
          </p:nvSpPr>
          <p:spPr>
            <a:xfrm>
              <a:off x="169241" y="172629"/>
              <a:ext cx="6105862" cy="3128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176213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sum(Vector_1)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6213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6213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mean(Vector_1)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6213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20.8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6213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max(Vector_1)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6213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6213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length(Vector_1)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6213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45"/>
          <p:cNvGrpSpPr/>
          <p:nvPr/>
        </p:nvGrpSpPr>
        <p:grpSpPr>
          <a:xfrm>
            <a:off x="396780" y="777844"/>
            <a:ext cx="6444344" cy="390574"/>
            <a:chOff x="0" y="409779"/>
            <a:chExt cx="6444344" cy="390574"/>
          </a:xfrm>
        </p:grpSpPr>
        <p:sp>
          <p:nvSpPr>
            <p:cNvPr id="379" name="Google Shape;379;p45"/>
            <p:cNvSpPr/>
            <p:nvPr/>
          </p:nvSpPr>
          <p:spPr>
            <a:xfrm>
              <a:off x="0" y="409779"/>
              <a:ext cx="6444344" cy="39057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5"/>
            <p:cNvSpPr txBox="1"/>
            <p:nvPr/>
          </p:nvSpPr>
          <p:spPr>
            <a:xfrm>
              <a:off x="19066" y="428845"/>
              <a:ext cx="6406212" cy="35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Vector_1= c(10,25,3,45,21)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7;p51">
            <a:extLst>
              <a:ext uri="{FF2B5EF4-FFF2-40B4-BE49-F238E27FC236}">
                <a16:creationId xmlns:a16="http://schemas.microsoft.com/office/drawing/2014/main" id="{080D8CBF-7143-A2E9-D1B5-A1BCFFDF8BF6}"/>
              </a:ext>
            </a:extLst>
          </p:cNvPr>
          <p:cNvSpPr txBox="1"/>
          <p:nvPr/>
        </p:nvSpPr>
        <p:spPr>
          <a:xfrm>
            <a:off x="3543300" y="1600575"/>
            <a:ext cx="441847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Directorio o entorno de trabajo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Comandos básicos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433" name="Google Shape;433;p52"/>
          <p:cNvGrpSpPr/>
          <p:nvPr/>
        </p:nvGrpSpPr>
        <p:grpSpPr>
          <a:xfrm>
            <a:off x="751116" y="1433771"/>
            <a:ext cx="6444344" cy="875855"/>
            <a:chOff x="0" y="147401"/>
            <a:chExt cx="6444344" cy="875855"/>
          </a:xfrm>
        </p:grpSpPr>
        <p:sp>
          <p:nvSpPr>
            <p:cNvPr id="434" name="Google Shape;434;p52"/>
            <p:cNvSpPr/>
            <p:nvPr/>
          </p:nvSpPr>
          <p:spPr>
            <a:xfrm>
              <a:off x="0" y="147401"/>
              <a:ext cx="6444344" cy="87585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2"/>
            <p:cNvSpPr txBox="1"/>
            <p:nvPr/>
          </p:nvSpPr>
          <p:spPr>
            <a:xfrm>
              <a:off x="42756" y="190157"/>
              <a:ext cx="6358832" cy="790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getwd()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"C:/Program Files"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52"/>
          <p:cNvGrpSpPr/>
          <p:nvPr/>
        </p:nvGrpSpPr>
        <p:grpSpPr>
          <a:xfrm>
            <a:off x="751116" y="918208"/>
            <a:ext cx="6954148" cy="461665"/>
            <a:chOff x="751116" y="918208"/>
            <a:chExt cx="6954148" cy="461665"/>
          </a:xfrm>
        </p:grpSpPr>
        <p:sp>
          <p:nvSpPr>
            <p:cNvPr id="437" name="Google Shape;437;p52"/>
            <p:cNvSpPr txBox="1"/>
            <p:nvPr/>
          </p:nvSpPr>
          <p:spPr>
            <a:xfrm>
              <a:off x="751116" y="918208"/>
              <a:ext cx="69541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Consultar el directorio sobre el cual se trabaja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8" name="Google Shape;438;p52"/>
            <p:cNvCxnSpPr/>
            <p:nvPr/>
          </p:nvCxnSpPr>
          <p:spPr>
            <a:xfrm>
              <a:off x="751116" y="1364424"/>
              <a:ext cx="6954148" cy="15449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39" name="Google Shape;439;p52"/>
          <p:cNvGrpSpPr/>
          <p:nvPr/>
        </p:nvGrpSpPr>
        <p:grpSpPr>
          <a:xfrm>
            <a:off x="751116" y="3119596"/>
            <a:ext cx="6444344" cy="638625"/>
            <a:chOff x="0" y="192315"/>
            <a:chExt cx="6444344" cy="638625"/>
          </a:xfrm>
        </p:grpSpPr>
        <p:sp>
          <p:nvSpPr>
            <p:cNvPr id="440" name="Google Shape;440;p52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2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setwd(“C:/Analisis de datos con R/Clase 1”)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Google Shape;442;p52"/>
          <p:cNvSpPr txBox="1"/>
          <p:nvPr/>
        </p:nvSpPr>
        <p:spPr>
          <a:xfrm>
            <a:off x="751116" y="2551395"/>
            <a:ext cx="32624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Cambiar el directorio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Google Shape;443;p52"/>
          <p:cNvCxnSpPr/>
          <p:nvPr/>
        </p:nvCxnSpPr>
        <p:spPr>
          <a:xfrm rot="10800000" flipH="1">
            <a:off x="751116" y="3013060"/>
            <a:ext cx="6954148" cy="7724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Comandos básicos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449" name="Google Shape;449;p53"/>
          <p:cNvGrpSpPr/>
          <p:nvPr/>
        </p:nvGrpSpPr>
        <p:grpSpPr>
          <a:xfrm>
            <a:off x="751116" y="1460312"/>
            <a:ext cx="6444344" cy="849314"/>
            <a:chOff x="0" y="173942"/>
            <a:chExt cx="6444344" cy="849314"/>
          </a:xfrm>
        </p:grpSpPr>
        <p:sp>
          <p:nvSpPr>
            <p:cNvPr id="450" name="Google Shape;450;p53"/>
            <p:cNvSpPr/>
            <p:nvPr/>
          </p:nvSpPr>
          <p:spPr>
            <a:xfrm>
              <a:off x="0" y="173942"/>
              <a:ext cx="6444344" cy="84931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 txBox="1"/>
            <p:nvPr/>
          </p:nvSpPr>
          <p:spPr>
            <a:xfrm>
              <a:off x="41460" y="215402"/>
              <a:ext cx="6361424" cy="766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data &lt;- read.table("Ejemplo_datos.csv", header=T, sep=";")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53"/>
          <p:cNvGrpSpPr/>
          <p:nvPr/>
        </p:nvGrpSpPr>
        <p:grpSpPr>
          <a:xfrm>
            <a:off x="751116" y="918208"/>
            <a:ext cx="6954148" cy="461665"/>
            <a:chOff x="751116" y="918208"/>
            <a:chExt cx="6954148" cy="461665"/>
          </a:xfrm>
        </p:grpSpPr>
        <p:sp>
          <p:nvSpPr>
            <p:cNvPr id="453" name="Google Shape;453;p53"/>
            <p:cNvSpPr txBox="1"/>
            <p:nvPr/>
          </p:nvSpPr>
          <p:spPr>
            <a:xfrm>
              <a:off x="751116" y="918208"/>
              <a:ext cx="54296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Importar un conjunto de datos (csv)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4" name="Google Shape;454;p53"/>
            <p:cNvCxnSpPr/>
            <p:nvPr/>
          </p:nvCxnSpPr>
          <p:spPr>
            <a:xfrm>
              <a:off x="751116" y="1364424"/>
              <a:ext cx="6954148" cy="15449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55" name="Google Shape;455;p53"/>
          <p:cNvGrpSpPr/>
          <p:nvPr/>
        </p:nvGrpSpPr>
        <p:grpSpPr>
          <a:xfrm>
            <a:off x="751116" y="3119596"/>
            <a:ext cx="6444344" cy="638625"/>
            <a:chOff x="0" y="192315"/>
            <a:chExt cx="6444344" cy="638625"/>
          </a:xfrm>
        </p:grpSpPr>
        <p:sp>
          <p:nvSpPr>
            <p:cNvPr id="456" name="Google Shape;456;p5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head(data,6)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53"/>
          <p:cNvSpPr txBox="1"/>
          <p:nvPr/>
        </p:nvSpPr>
        <p:spPr>
          <a:xfrm>
            <a:off x="751116" y="2551395"/>
            <a:ext cx="52116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Visualizar los primeros 6 registros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53"/>
          <p:cNvCxnSpPr/>
          <p:nvPr/>
        </p:nvCxnSpPr>
        <p:spPr>
          <a:xfrm rot="10800000" flipH="1">
            <a:off x="751116" y="3013060"/>
            <a:ext cx="6954148" cy="7724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0;p6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Preguntas ?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981475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1"/>
          <p:cNvSpPr txBox="1"/>
          <p:nvPr/>
        </p:nvSpPr>
        <p:spPr>
          <a:xfrm>
            <a:off x="0" y="1866528"/>
            <a:ext cx="91440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Trebuchet MS"/>
              <a:buNone/>
            </a:pPr>
            <a:r>
              <a:rPr lang="es-MX" sz="54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¡Muchas gracias!</a:t>
            </a:r>
            <a:endParaRPr sz="54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31" name="Google Shape;531;p41"/>
          <p:cNvSpPr txBox="1"/>
          <p:nvPr/>
        </p:nvSpPr>
        <p:spPr>
          <a:xfrm>
            <a:off x="0" y="2905952"/>
            <a:ext cx="9144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Trebuchet MS"/>
              <a:buNone/>
            </a:pPr>
            <a:r>
              <a:rPr lang="es-MX" sz="24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¡Sigamos trabajando!</a:t>
            </a:r>
            <a:endParaRPr sz="24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/>
        </p:nvSpPr>
        <p:spPr>
          <a:xfrm>
            <a:off x="4321630" y="1914900"/>
            <a:ext cx="441847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Variables y tipos de datos</a:t>
            </a:r>
            <a:endParaRPr sz="3600" b="1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Variables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18" name="Google Shape;218;p33"/>
          <p:cNvGrpSpPr/>
          <p:nvPr/>
        </p:nvGrpSpPr>
        <p:grpSpPr>
          <a:xfrm>
            <a:off x="540523" y="1283091"/>
            <a:ext cx="6444344" cy="370326"/>
            <a:chOff x="0" y="321241"/>
            <a:chExt cx="6444344" cy="370326"/>
          </a:xfrm>
        </p:grpSpPr>
        <p:sp>
          <p:nvSpPr>
            <p:cNvPr id="219" name="Google Shape;219;p33"/>
            <p:cNvSpPr/>
            <p:nvPr/>
          </p:nvSpPr>
          <p:spPr>
            <a:xfrm>
              <a:off x="0" y="321241"/>
              <a:ext cx="6444344" cy="370326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3"/>
            <p:cNvSpPr txBox="1"/>
            <p:nvPr/>
          </p:nvSpPr>
          <p:spPr>
            <a:xfrm>
              <a:off x="18078" y="339319"/>
              <a:ext cx="6408188" cy="334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Numéricos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33"/>
          <p:cNvGrpSpPr/>
          <p:nvPr/>
        </p:nvGrpSpPr>
        <p:grpSpPr>
          <a:xfrm>
            <a:off x="540000" y="720000"/>
            <a:ext cx="6444344" cy="461665"/>
            <a:chOff x="609602" y="754922"/>
            <a:chExt cx="6444344" cy="461665"/>
          </a:xfrm>
        </p:grpSpPr>
        <p:sp>
          <p:nvSpPr>
            <p:cNvPr id="222" name="Google Shape;222;p33"/>
            <p:cNvSpPr txBox="1"/>
            <p:nvPr/>
          </p:nvSpPr>
          <p:spPr>
            <a:xfrm>
              <a:off x="609602" y="754922"/>
              <a:ext cx="23535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Tipos de datos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" name="Google Shape;223;p33"/>
            <p:cNvCxnSpPr/>
            <p:nvPr/>
          </p:nvCxnSpPr>
          <p:spPr>
            <a:xfrm>
              <a:off x="609602" y="1201138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24" name="Google Shape;224;p33"/>
          <p:cNvGrpSpPr/>
          <p:nvPr/>
        </p:nvGrpSpPr>
        <p:grpSpPr>
          <a:xfrm>
            <a:off x="540000" y="2521407"/>
            <a:ext cx="6444344" cy="365090"/>
            <a:chOff x="0" y="575252"/>
            <a:chExt cx="6444344" cy="365090"/>
          </a:xfrm>
        </p:grpSpPr>
        <p:sp>
          <p:nvSpPr>
            <p:cNvPr id="225" name="Google Shape;225;p33"/>
            <p:cNvSpPr/>
            <p:nvPr/>
          </p:nvSpPr>
          <p:spPr>
            <a:xfrm>
              <a:off x="0" y="575252"/>
              <a:ext cx="6444344" cy="365090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3"/>
            <p:cNvSpPr txBox="1"/>
            <p:nvPr/>
          </p:nvSpPr>
          <p:spPr>
            <a:xfrm>
              <a:off x="17822" y="593074"/>
              <a:ext cx="6408700" cy="329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33"/>
          <p:cNvGrpSpPr/>
          <p:nvPr/>
        </p:nvGrpSpPr>
        <p:grpSpPr>
          <a:xfrm>
            <a:off x="540000" y="3756187"/>
            <a:ext cx="6444344" cy="365090"/>
            <a:chOff x="0" y="115930"/>
            <a:chExt cx="6444344" cy="365090"/>
          </a:xfrm>
        </p:grpSpPr>
        <p:sp>
          <p:nvSpPr>
            <p:cNvPr id="228" name="Google Shape;228;p33"/>
            <p:cNvSpPr/>
            <p:nvPr/>
          </p:nvSpPr>
          <p:spPr>
            <a:xfrm>
              <a:off x="0" y="115930"/>
              <a:ext cx="6444344" cy="365090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3"/>
            <p:cNvSpPr txBox="1"/>
            <p:nvPr/>
          </p:nvSpPr>
          <p:spPr>
            <a:xfrm>
              <a:off x="17822" y="133752"/>
              <a:ext cx="6408700" cy="329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Lógicos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33"/>
          <p:cNvSpPr txBox="1"/>
          <p:nvPr/>
        </p:nvSpPr>
        <p:spPr>
          <a:xfrm>
            <a:off x="540523" y="1664089"/>
            <a:ext cx="129394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MX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MX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540000" y="2867596"/>
            <a:ext cx="1430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MX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MX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540000" y="4136300"/>
            <a:ext cx="1191352" cy="4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MX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Variables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38" name="Google Shape;238;p34"/>
          <p:cNvGrpSpPr/>
          <p:nvPr/>
        </p:nvGrpSpPr>
        <p:grpSpPr>
          <a:xfrm>
            <a:off x="540000" y="1400261"/>
            <a:ext cx="6444344" cy="1940297"/>
            <a:chOff x="0" y="0"/>
            <a:chExt cx="6444344" cy="1940297"/>
          </a:xfrm>
        </p:grpSpPr>
        <p:sp>
          <p:nvSpPr>
            <p:cNvPr id="239" name="Google Shape;239;p34"/>
            <p:cNvSpPr/>
            <p:nvPr/>
          </p:nvSpPr>
          <p:spPr>
            <a:xfrm>
              <a:off x="0" y="0"/>
              <a:ext cx="6444344" cy="1940297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4"/>
            <p:cNvSpPr txBox="1"/>
            <p:nvPr/>
          </p:nvSpPr>
          <p:spPr>
            <a:xfrm>
              <a:off x="94717" y="94717"/>
              <a:ext cx="6254910" cy="1750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Variable_1 =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Variable_2 = 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Variable_1 + Variable_2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8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34"/>
          <p:cNvGrpSpPr/>
          <p:nvPr/>
        </p:nvGrpSpPr>
        <p:grpSpPr>
          <a:xfrm>
            <a:off x="540000" y="720000"/>
            <a:ext cx="6444344" cy="461665"/>
            <a:chOff x="468087" y="809351"/>
            <a:chExt cx="6444344" cy="461665"/>
          </a:xfrm>
        </p:grpSpPr>
        <p:sp>
          <p:nvSpPr>
            <p:cNvPr id="242" name="Google Shape;242;p34"/>
            <p:cNvSpPr txBox="1"/>
            <p:nvPr/>
          </p:nvSpPr>
          <p:spPr>
            <a:xfrm>
              <a:off x="468087" y="809351"/>
              <a:ext cx="17764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Numéricos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3" name="Google Shape;243;p34"/>
            <p:cNvCxnSpPr/>
            <p:nvPr/>
          </p:nvCxnSpPr>
          <p:spPr>
            <a:xfrm>
              <a:off x="468087" y="1255567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Variables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49" name="Google Shape;249;p35"/>
          <p:cNvGrpSpPr/>
          <p:nvPr/>
        </p:nvGrpSpPr>
        <p:grpSpPr>
          <a:xfrm>
            <a:off x="540000" y="1400261"/>
            <a:ext cx="6444344" cy="1939756"/>
            <a:chOff x="0" y="0"/>
            <a:chExt cx="6444344" cy="1939756"/>
          </a:xfrm>
        </p:grpSpPr>
        <p:sp>
          <p:nvSpPr>
            <p:cNvPr id="250" name="Google Shape;250;p35"/>
            <p:cNvSpPr/>
            <p:nvPr/>
          </p:nvSpPr>
          <p:spPr>
            <a:xfrm>
              <a:off x="0" y="0"/>
              <a:ext cx="6444344" cy="1939756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5"/>
            <p:cNvSpPr txBox="1"/>
            <p:nvPr/>
          </p:nvSpPr>
          <p:spPr>
            <a:xfrm>
              <a:off x="94691" y="94691"/>
              <a:ext cx="6254962" cy="1750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Variable_1 =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Variable_2 = 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Variable_1 + Variable_2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8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35"/>
          <p:cNvGrpSpPr/>
          <p:nvPr/>
        </p:nvGrpSpPr>
        <p:grpSpPr>
          <a:xfrm>
            <a:off x="540000" y="720000"/>
            <a:ext cx="6444344" cy="461665"/>
            <a:chOff x="468087" y="809351"/>
            <a:chExt cx="6444344" cy="461665"/>
          </a:xfrm>
        </p:grpSpPr>
        <p:sp>
          <p:nvSpPr>
            <p:cNvPr id="253" name="Google Shape;253;p35"/>
            <p:cNvSpPr txBox="1"/>
            <p:nvPr/>
          </p:nvSpPr>
          <p:spPr>
            <a:xfrm>
              <a:off x="468087" y="809351"/>
              <a:ext cx="17764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Numéricos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4" name="Google Shape;254;p35"/>
            <p:cNvCxnSpPr/>
            <p:nvPr/>
          </p:nvCxnSpPr>
          <p:spPr>
            <a:xfrm>
              <a:off x="468087" y="1255567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5" name="Google Shape;255;p35"/>
          <p:cNvSpPr/>
          <p:nvPr/>
        </p:nvSpPr>
        <p:spPr>
          <a:xfrm>
            <a:off x="631371" y="1556657"/>
            <a:ext cx="2460172" cy="544286"/>
          </a:xfrm>
          <a:prstGeom prst="ellipse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35"/>
          <p:cNvCxnSpPr/>
          <p:nvPr/>
        </p:nvCxnSpPr>
        <p:spPr>
          <a:xfrm>
            <a:off x="3124200" y="1883229"/>
            <a:ext cx="1567543" cy="21771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7" name="Google Shape;257;p35"/>
          <p:cNvSpPr txBox="1"/>
          <p:nvPr/>
        </p:nvSpPr>
        <p:spPr>
          <a:xfrm>
            <a:off x="4844143" y="1831980"/>
            <a:ext cx="3287486" cy="116955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 de asignar a un objeto en 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objeto Variable_1 se le asigna el valor 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objeto puede guardar valores, tablas, funciones, etc.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Variables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63" name="Google Shape;263;p36"/>
          <p:cNvGrpSpPr/>
          <p:nvPr/>
        </p:nvGrpSpPr>
        <p:grpSpPr>
          <a:xfrm>
            <a:off x="540000" y="1532959"/>
            <a:ext cx="6444344" cy="1654408"/>
            <a:chOff x="0" y="175928"/>
            <a:chExt cx="6444344" cy="1654408"/>
          </a:xfrm>
        </p:grpSpPr>
        <p:sp>
          <p:nvSpPr>
            <p:cNvPr id="264" name="Google Shape;264;p36"/>
            <p:cNvSpPr/>
            <p:nvPr/>
          </p:nvSpPr>
          <p:spPr>
            <a:xfrm>
              <a:off x="0" y="175928"/>
              <a:ext cx="6444344" cy="1654408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6"/>
            <p:cNvSpPr txBox="1"/>
            <p:nvPr/>
          </p:nvSpPr>
          <p:spPr>
            <a:xfrm>
              <a:off x="80762" y="256690"/>
              <a:ext cx="6282820" cy="14928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Variable_1 = “Clase 1”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“Clase 1”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36"/>
          <p:cNvGrpSpPr/>
          <p:nvPr/>
        </p:nvGrpSpPr>
        <p:grpSpPr>
          <a:xfrm>
            <a:off x="540000" y="720000"/>
            <a:ext cx="6444344" cy="461665"/>
            <a:chOff x="751116" y="918208"/>
            <a:chExt cx="6444344" cy="461665"/>
          </a:xfrm>
        </p:grpSpPr>
        <p:sp>
          <p:nvSpPr>
            <p:cNvPr id="267" name="Google Shape;267;p36"/>
            <p:cNvSpPr txBox="1"/>
            <p:nvPr/>
          </p:nvSpPr>
          <p:spPr>
            <a:xfrm>
              <a:off x="751116" y="918208"/>
              <a:ext cx="100540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Texto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8" name="Google Shape;268;p36"/>
            <p:cNvCxnSpPr/>
            <p:nvPr/>
          </p:nvCxnSpPr>
          <p:spPr>
            <a:xfrm>
              <a:off x="751116" y="1364424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Variables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74" name="Google Shape;274;p37"/>
          <p:cNvGrpSpPr/>
          <p:nvPr/>
        </p:nvGrpSpPr>
        <p:grpSpPr>
          <a:xfrm>
            <a:off x="540000" y="1514320"/>
            <a:ext cx="6444344" cy="1647517"/>
            <a:chOff x="0" y="179374"/>
            <a:chExt cx="6444344" cy="1647517"/>
          </a:xfrm>
        </p:grpSpPr>
        <p:sp>
          <p:nvSpPr>
            <p:cNvPr id="275" name="Google Shape;275;p37"/>
            <p:cNvSpPr/>
            <p:nvPr/>
          </p:nvSpPr>
          <p:spPr>
            <a:xfrm>
              <a:off x="0" y="179374"/>
              <a:ext cx="6444344" cy="1647517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7"/>
            <p:cNvSpPr txBox="1"/>
            <p:nvPr/>
          </p:nvSpPr>
          <p:spPr>
            <a:xfrm>
              <a:off x="80425" y="259799"/>
              <a:ext cx="6283494" cy="1486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Variable_1 =  25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Variable_1&gt;5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37"/>
          <p:cNvGrpSpPr/>
          <p:nvPr/>
        </p:nvGrpSpPr>
        <p:grpSpPr>
          <a:xfrm>
            <a:off x="540000" y="720000"/>
            <a:ext cx="6444344" cy="461665"/>
            <a:chOff x="751116" y="918208"/>
            <a:chExt cx="6444344" cy="461665"/>
          </a:xfrm>
        </p:grpSpPr>
        <p:sp>
          <p:nvSpPr>
            <p:cNvPr id="278" name="Google Shape;278;p37"/>
            <p:cNvSpPr txBox="1"/>
            <p:nvPr/>
          </p:nvSpPr>
          <p:spPr>
            <a:xfrm>
              <a:off x="751116" y="918208"/>
              <a:ext cx="13628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Lógicos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" name="Google Shape;279;p37"/>
            <p:cNvCxnSpPr/>
            <p:nvPr/>
          </p:nvCxnSpPr>
          <p:spPr>
            <a:xfrm>
              <a:off x="751116" y="1364424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/>
        </p:nvSpPr>
        <p:spPr>
          <a:xfrm>
            <a:off x="271618" y="237752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Estructura de Datos en R</a:t>
            </a:r>
          </a:p>
        </p:txBody>
      </p:sp>
      <p:grpSp>
        <p:nvGrpSpPr>
          <p:cNvPr id="285" name="Google Shape;285;p38"/>
          <p:cNvGrpSpPr/>
          <p:nvPr/>
        </p:nvGrpSpPr>
        <p:grpSpPr>
          <a:xfrm>
            <a:off x="540000" y="1248712"/>
            <a:ext cx="6444344" cy="1623529"/>
            <a:chOff x="0" y="0"/>
            <a:chExt cx="6444344" cy="1623529"/>
          </a:xfrm>
        </p:grpSpPr>
        <p:sp>
          <p:nvSpPr>
            <p:cNvPr id="286" name="Google Shape;286;p38"/>
            <p:cNvSpPr/>
            <p:nvPr/>
          </p:nvSpPr>
          <p:spPr>
            <a:xfrm>
              <a:off x="0" y="0"/>
              <a:ext cx="6444344" cy="1623529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8"/>
            <p:cNvSpPr txBox="1"/>
            <p:nvPr/>
          </p:nvSpPr>
          <p:spPr>
            <a:xfrm>
              <a:off x="79254" y="79254"/>
              <a:ext cx="6285836" cy="1465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Vector_1 = c(1,2,3,4)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Vector_1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1 2 3 4</a:t>
              </a:r>
              <a:endParaRPr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38"/>
          <p:cNvGrpSpPr/>
          <p:nvPr/>
        </p:nvGrpSpPr>
        <p:grpSpPr>
          <a:xfrm>
            <a:off x="540000" y="720000"/>
            <a:ext cx="6444344" cy="461665"/>
            <a:chOff x="540000" y="918208"/>
            <a:chExt cx="6444344" cy="461665"/>
          </a:xfrm>
        </p:grpSpPr>
        <p:sp>
          <p:nvSpPr>
            <p:cNvPr id="289" name="Google Shape;289;p38"/>
            <p:cNvSpPr txBox="1"/>
            <p:nvPr/>
          </p:nvSpPr>
          <p:spPr>
            <a:xfrm>
              <a:off x="540000" y="918208"/>
              <a:ext cx="14863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Vectores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0" name="Google Shape;290;p38"/>
            <p:cNvCxnSpPr/>
            <p:nvPr/>
          </p:nvCxnSpPr>
          <p:spPr>
            <a:xfrm>
              <a:off x="540000" y="1364424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91" name="Google Shape;291;p38"/>
          <p:cNvGrpSpPr/>
          <p:nvPr/>
        </p:nvGrpSpPr>
        <p:grpSpPr>
          <a:xfrm>
            <a:off x="540000" y="2971367"/>
            <a:ext cx="6444344" cy="1603081"/>
            <a:chOff x="0" y="0"/>
            <a:chExt cx="6444344" cy="1603081"/>
          </a:xfrm>
        </p:grpSpPr>
        <p:sp>
          <p:nvSpPr>
            <p:cNvPr id="292" name="Google Shape;292;p38"/>
            <p:cNvSpPr/>
            <p:nvPr/>
          </p:nvSpPr>
          <p:spPr>
            <a:xfrm>
              <a:off x="0" y="0"/>
              <a:ext cx="6444344" cy="1603081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8"/>
            <p:cNvSpPr txBox="1"/>
            <p:nvPr/>
          </p:nvSpPr>
          <p:spPr>
            <a:xfrm>
              <a:off x="78256" y="78256"/>
              <a:ext cx="6287832" cy="1446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Vector_2 = c(“Hola”,”Chau”,10,”Clase”)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Vector_2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“Hola” “Chau” “10” “Clase”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/>
        </p:nvSpPr>
        <p:spPr>
          <a:xfrm>
            <a:off x="4321630" y="1914900"/>
            <a:ext cx="441847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Operaciones básicas</a:t>
            </a:r>
            <a:endParaRPr sz="3600" b="1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3750</TotalTime>
  <Words>416</Words>
  <Application>Microsoft Office PowerPoint</Application>
  <PresentationFormat>Presentación en pantalla (16:9)</PresentationFormat>
  <Paragraphs>102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Trebuchet MS</vt:lpstr>
      <vt:lpstr>Arial</vt:lpstr>
      <vt:lpstr>Calibri</vt:lpstr>
      <vt:lpstr>Rubik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Castro</dc:creator>
  <cp:lastModifiedBy>Jesús Quiroga</cp:lastModifiedBy>
  <cp:revision>43</cp:revision>
  <dcterms:modified xsi:type="dcterms:W3CDTF">2023-08-29T18:20:57Z</dcterms:modified>
</cp:coreProperties>
</file>