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50" r:id="rId3"/>
    <p:sldId id="322" r:id="rId4"/>
    <p:sldId id="323" r:id="rId5"/>
    <p:sldId id="261" r:id="rId6"/>
    <p:sldId id="262" r:id="rId7"/>
    <p:sldId id="263" r:id="rId8"/>
    <p:sldId id="442" r:id="rId9"/>
    <p:sldId id="443" r:id="rId10"/>
    <p:sldId id="444" r:id="rId11"/>
    <p:sldId id="445" r:id="rId12"/>
    <p:sldId id="446" r:id="rId13"/>
    <p:sldId id="447" r:id="rId14"/>
    <p:sldId id="457" r:id="rId15"/>
    <p:sldId id="491" r:id="rId16"/>
    <p:sldId id="492" r:id="rId17"/>
    <p:sldId id="493" r:id="rId18"/>
    <p:sldId id="494" r:id="rId19"/>
    <p:sldId id="495" r:id="rId20"/>
    <p:sldId id="497" r:id="rId21"/>
    <p:sldId id="498" r:id="rId22"/>
    <p:sldId id="499" r:id="rId23"/>
    <p:sldId id="500" r:id="rId2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gresion Lineal" id="{28F21D9F-C69E-42EC-990A-2D93BB9B8E4F}">
          <p14:sldIdLst>
            <p14:sldId id="450"/>
            <p14:sldId id="322"/>
            <p14:sldId id="323"/>
            <p14:sldId id="261"/>
            <p14:sldId id="262"/>
            <p14:sldId id="263"/>
            <p14:sldId id="442"/>
            <p14:sldId id="443"/>
            <p14:sldId id="444"/>
            <p14:sldId id="445"/>
            <p14:sldId id="446"/>
            <p14:sldId id="447"/>
            <p14:sldId id="457"/>
            <p14:sldId id="491"/>
            <p14:sldId id="492"/>
            <p14:sldId id="493"/>
            <p14:sldId id="494"/>
            <p14:sldId id="495"/>
            <p14:sldId id="497"/>
            <p14:sldId id="498"/>
            <p14:sldId id="499"/>
            <p14:sldId id="5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9509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104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4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Alfredo Jimenez" userId="13d526cefa727978" providerId="LiveId" clId="{34C8EF00-FF09-4297-98CB-7EE3055DD0E9}"/>
    <pc:docChg chg="custSel addSld delSld modSld modSection">
      <pc:chgData name="Luis Alfredo Jimenez" userId="13d526cefa727978" providerId="LiveId" clId="{34C8EF00-FF09-4297-98CB-7EE3055DD0E9}" dt="2021-03-30T20:41:00.483" v="97" actId="20577"/>
      <pc:docMkLst>
        <pc:docMk/>
      </pc:docMkLst>
      <pc:sldChg chg="del">
        <pc:chgData name="Luis Alfredo Jimenez" userId="13d526cefa727978" providerId="LiveId" clId="{34C8EF00-FF09-4297-98CB-7EE3055DD0E9}" dt="2021-03-30T20:31:23.089" v="13" actId="47"/>
        <pc:sldMkLst>
          <pc:docMk/>
          <pc:sldMk cId="3111856681" sldId="257"/>
        </pc:sldMkLst>
      </pc:sldChg>
      <pc:sldChg chg="addSp modSp mod modAnim">
        <pc:chgData name="Luis Alfredo Jimenez" userId="13d526cefa727978" providerId="LiveId" clId="{34C8EF00-FF09-4297-98CB-7EE3055DD0E9}" dt="2021-03-30T20:41:00.483" v="97" actId="20577"/>
        <pc:sldMkLst>
          <pc:docMk/>
          <pc:sldMk cId="3307158663" sldId="258"/>
        </pc:sldMkLst>
        <pc:spChg chg="mod">
          <ac:chgData name="Luis Alfredo Jimenez" userId="13d526cefa727978" providerId="LiveId" clId="{34C8EF00-FF09-4297-98CB-7EE3055DD0E9}" dt="2021-03-30T20:33:17.626" v="25" actId="14100"/>
          <ac:spMkLst>
            <pc:docMk/>
            <pc:sldMk cId="3307158663" sldId="258"/>
            <ac:spMk id="2" creationId="{A472A941-70C0-4F07-90EC-4EEBD1AEE874}"/>
          </ac:spMkLst>
        </pc:spChg>
        <pc:spChg chg="mod">
          <ac:chgData name="Luis Alfredo Jimenez" userId="13d526cefa727978" providerId="LiveId" clId="{34C8EF00-FF09-4297-98CB-7EE3055DD0E9}" dt="2021-03-30T20:41:00.483" v="97" actId="20577"/>
          <ac:spMkLst>
            <pc:docMk/>
            <pc:sldMk cId="3307158663" sldId="258"/>
            <ac:spMk id="3" creationId="{E0858ED4-8FB0-4C05-9A7F-26792B9C84AB}"/>
          </ac:spMkLst>
        </pc:spChg>
        <pc:spChg chg="add mod">
          <ac:chgData name="Luis Alfredo Jimenez" userId="13d526cefa727978" providerId="LiveId" clId="{34C8EF00-FF09-4297-98CB-7EE3055DD0E9}" dt="2021-03-30T20:37:13.978" v="61" actId="255"/>
          <ac:spMkLst>
            <pc:docMk/>
            <pc:sldMk cId="3307158663" sldId="258"/>
            <ac:spMk id="4" creationId="{68741E22-B702-452A-9DB0-9D099B48D12A}"/>
          </ac:spMkLst>
        </pc:spChg>
        <pc:spChg chg="mod">
          <ac:chgData name="Luis Alfredo Jimenez" userId="13d526cefa727978" providerId="LiveId" clId="{34C8EF00-FF09-4297-98CB-7EE3055DD0E9}" dt="2021-03-30T20:33:09.899" v="24" actId="404"/>
          <ac:spMkLst>
            <pc:docMk/>
            <pc:sldMk cId="3307158663" sldId="258"/>
            <ac:spMk id="5" creationId="{90B12068-73A0-4DAA-A5D3-9BCFD0F6A1C7}"/>
          </ac:spMkLst>
        </pc:spChg>
      </pc:sldChg>
      <pc:sldChg chg="add">
        <pc:chgData name="Luis Alfredo Jimenez" userId="13d526cefa727978" providerId="LiveId" clId="{34C8EF00-FF09-4297-98CB-7EE3055DD0E9}" dt="2021-03-29T22:59:39.105" v="0"/>
        <pc:sldMkLst>
          <pc:docMk/>
          <pc:sldMk cId="49849847" sldId="261"/>
        </pc:sldMkLst>
      </pc:sldChg>
      <pc:sldChg chg="add">
        <pc:chgData name="Luis Alfredo Jimenez" userId="13d526cefa727978" providerId="LiveId" clId="{34C8EF00-FF09-4297-98CB-7EE3055DD0E9}" dt="2021-03-29T22:59:39.105" v="0"/>
        <pc:sldMkLst>
          <pc:docMk/>
          <pc:sldMk cId="2931569538" sldId="262"/>
        </pc:sldMkLst>
      </pc:sldChg>
      <pc:sldChg chg="add">
        <pc:chgData name="Luis Alfredo Jimenez" userId="13d526cefa727978" providerId="LiveId" clId="{34C8EF00-FF09-4297-98CB-7EE3055DD0E9}" dt="2021-03-29T22:59:39.105" v="0"/>
        <pc:sldMkLst>
          <pc:docMk/>
          <pc:sldMk cId="4079351931" sldId="263"/>
        </pc:sldMkLst>
      </pc:sldChg>
      <pc:sldChg chg="add">
        <pc:chgData name="Luis Alfredo Jimenez" userId="13d526cefa727978" providerId="LiveId" clId="{34C8EF00-FF09-4297-98CB-7EE3055DD0E9}" dt="2021-03-29T22:59:39.105" v="0"/>
        <pc:sldMkLst>
          <pc:docMk/>
          <pc:sldMk cId="3536316962" sldId="322"/>
        </pc:sldMkLst>
      </pc:sldChg>
      <pc:sldChg chg="add">
        <pc:chgData name="Luis Alfredo Jimenez" userId="13d526cefa727978" providerId="LiveId" clId="{34C8EF00-FF09-4297-98CB-7EE3055DD0E9}" dt="2021-03-29T22:59:39.105" v="0"/>
        <pc:sldMkLst>
          <pc:docMk/>
          <pc:sldMk cId="1614922809" sldId="323"/>
        </pc:sldMkLst>
      </pc:sldChg>
      <pc:sldChg chg="add">
        <pc:chgData name="Luis Alfredo Jimenez" userId="13d526cefa727978" providerId="LiveId" clId="{34C8EF00-FF09-4297-98CB-7EE3055DD0E9}" dt="2021-03-29T22:59:39.105" v="0"/>
        <pc:sldMkLst>
          <pc:docMk/>
          <pc:sldMk cId="1835791880" sldId="442"/>
        </pc:sldMkLst>
      </pc:sldChg>
      <pc:sldChg chg="add">
        <pc:chgData name="Luis Alfredo Jimenez" userId="13d526cefa727978" providerId="LiveId" clId="{34C8EF00-FF09-4297-98CB-7EE3055DD0E9}" dt="2021-03-29T22:59:39.105" v="0"/>
        <pc:sldMkLst>
          <pc:docMk/>
          <pc:sldMk cId="422200819" sldId="443"/>
        </pc:sldMkLst>
      </pc:sldChg>
      <pc:sldChg chg="add">
        <pc:chgData name="Luis Alfredo Jimenez" userId="13d526cefa727978" providerId="LiveId" clId="{34C8EF00-FF09-4297-98CB-7EE3055DD0E9}" dt="2021-03-29T22:59:39.105" v="0"/>
        <pc:sldMkLst>
          <pc:docMk/>
          <pc:sldMk cId="3696003256" sldId="444"/>
        </pc:sldMkLst>
      </pc:sldChg>
      <pc:sldChg chg="add">
        <pc:chgData name="Luis Alfredo Jimenez" userId="13d526cefa727978" providerId="LiveId" clId="{34C8EF00-FF09-4297-98CB-7EE3055DD0E9}" dt="2021-03-29T22:59:39.105" v="0"/>
        <pc:sldMkLst>
          <pc:docMk/>
          <pc:sldMk cId="1394871793" sldId="445"/>
        </pc:sldMkLst>
      </pc:sldChg>
      <pc:sldChg chg="add">
        <pc:chgData name="Luis Alfredo Jimenez" userId="13d526cefa727978" providerId="LiveId" clId="{34C8EF00-FF09-4297-98CB-7EE3055DD0E9}" dt="2021-03-29T22:59:39.105" v="0"/>
        <pc:sldMkLst>
          <pc:docMk/>
          <pc:sldMk cId="2749948330" sldId="446"/>
        </pc:sldMkLst>
      </pc:sldChg>
      <pc:sldChg chg="add">
        <pc:chgData name="Luis Alfredo Jimenez" userId="13d526cefa727978" providerId="LiveId" clId="{34C8EF00-FF09-4297-98CB-7EE3055DD0E9}" dt="2021-03-29T22:59:39.105" v="0"/>
        <pc:sldMkLst>
          <pc:docMk/>
          <pc:sldMk cId="486935170" sldId="447"/>
        </pc:sldMkLst>
      </pc:sldChg>
      <pc:sldChg chg="modSp mod">
        <pc:chgData name="Luis Alfredo Jimenez" userId="13d526cefa727978" providerId="LiveId" clId="{34C8EF00-FF09-4297-98CB-7EE3055DD0E9}" dt="2021-03-29T23:07:43.883" v="12" actId="108"/>
        <pc:sldMkLst>
          <pc:docMk/>
          <pc:sldMk cId="3725151811" sldId="457"/>
        </pc:sldMkLst>
        <pc:spChg chg="mod">
          <ac:chgData name="Luis Alfredo Jimenez" userId="13d526cefa727978" providerId="LiveId" clId="{34C8EF00-FF09-4297-98CB-7EE3055DD0E9}" dt="2021-03-29T23:07:43.883" v="12" actId="108"/>
          <ac:spMkLst>
            <pc:docMk/>
            <pc:sldMk cId="3725151811" sldId="457"/>
            <ac:spMk id="4" creationId="{71459C72-385D-4DE7-87C6-95776E7BAD0A}"/>
          </ac:spMkLst>
        </pc:spChg>
      </pc:sldChg>
    </pc:docChg>
  </pc:docChgLst>
  <pc:docChgLst>
    <pc:chgData name="Luis Alfredo Jimenez" userId="13d526cefa727978" providerId="LiveId" clId="{91F810AD-1AA5-4A2E-99AC-DDB2A212C789}"/>
    <pc:docChg chg="delSld delSection modSection">
      <pc:chgData name="Luis Alfredo Jimenez" userId="13d526cefa727978" providerId="LiveId" clId="{91F810AD-1AA5-4A2E-99AC-DDB2A212C789}" dt="2022-02-23T17:26:40.402" v="2" actId="17851"/>
      <pc:docMkLst>
        <pc:docMk/>
      </pc:docMkLst>
      <pc:sldChg chg="del">
        <pc:chgData name="Luis Alfredo Jimenez" userId="13d526cefa727978" providerId="LiveId" clId="{91F810AD-1AA5-4A2E-99AC-DDB2A212C789}" dt="2022-02-23T17:26:29.455" v="1" actId="47"/>
        <pc:sldMkLst>
          <pc:docMk/>
          <pc:sldMk cId="3307158663" sldId="258"/>
        </pc:sldMkLst>
      </pc:sldChg>
      <pc:sldChg chg="del">
        <pc:chgData name="Luis Alfredo Jimenez" userId="13d526cefa727978" providerId="LiveId" clId="{91F810AD-1AA5-4A2E-99AC-DDB2A212C789}" dt="2022-02-23T17:26:23.553" v="0" actId="47"/>
        <pc:sldMkLst>
          <pc:docMk/>
          <pc:sldMk cId="3068230314" sldId="264"/>
        </pc:sldMkLst>
      </pc:sldChg>
      <pc:sldChg chg="del">
        <pc:chgData name="Luis Alfredo Jimenez" userId="13d526cefa727978" providerId="LiveId" clId="{91F810AD-1AA5-4A2E-99AC-DDB2A212C789}" dt="2022-02-23T17:26:23.553" v="0" actId="47"/>
        <pc:sldMkLst>
          <pc:docMk/>
          <pc:sldMk cId="1658937783" sldId="265"/>
        </pc:sldMkLst>
      </pc:sldChg>
      <pc:sldChg chg="del">
        <pc:chgData name="Luis Alfredo Jimenez" userId="13d526cefa727978" providerId="LiveId" clId="{91F810AD-1AA5-4A2E-99AC-DDB2A212C789}" dt="2022-02-23T17:26:23.553" v="0" actId="47"/>
        <pc:sldMkLst>
          <pc:docMk/>
          <pc:sldMk cId="1228876007" sldId="266"/>
        </pc:sldMkLst>
      </pc:sldChg>
      <pc:sldChg chg="del">
        <pc:chgData name="Luis Alfredo Jimenez" userId="13d526cefa727978" providerId="LiveId" clId="{91F810AD-1AA5-4A2E-99AC-DDB2A212C789}" dt="2022-02-23T17:26:23.553" v="0" actId="47"/>
        <pc:sldMkLst>
          <pc:docMk/>
          <pc:sldMk cId="3351560591" sldId="267"/>
        </pc:sldMkLst>
      </pc:sldChg>
      <pc:sldChg chg="del">
        <pc:chgData name="Luis Alfredo Jimenez" userId="13d526cefa727978" providerId="LiveId" clId="{91F810AD-1AA5-4A2E-99AC-DDB2A212C789}" dt="2022-02-23T17:26:23.553" v="0" actId="47"/>
        <pc:sldMkLst>
          <pc:docMk/>
          <pc:sldMk cId="1470423763" sldId="268"/>
        </pc:sldMkLst>
      </pc:sldChg>
      <pc:sldChg chg="del">
        <pc:chgData name="Luis Alfredo Jimenez" userId="13d526cefa727978" providerId="LiveId" clId="{91F810AD-1AA5-4A2E-99AC-DDB2A212C789}" dt="2022-02-23T17:26:23.553" v="0" actId="47"/>
        <pc:sldMkLst>
          <pc:docMk/>
          <pc:sldMk cId="1392998796" sldId="269"/>
        </pc:sldMkLst>
      </pc:sldChg>
      <pc:sldChg chg="del">
        <pc:chgData name="Luis Alfredo Jimenez" userId="13d526cefa727978" providerId="LiveId" clId="{91F810AD-1AA5-4A2E-99AC-DDB2A212C789}" dt="2022-02-23T17:26:23.553" v="0" actId="47"/>
        <pc:sldMkLst>
          <pc:docMk/>
          <pc:sldMk cId="477577581" sldId="271"/>
        </pc:sldMkLst>
      </pc:sldChg>
      <pc:sldChg chg="del">
        <pc:chgData name="Luis Alfredo Jimenez" userId="13d526cefa727978" providerId="LiveId" clId="{91F810AD-1AA5-4A2E-99AC-DDB2A212C789}" dt="2022-02-23T17:26:23.553" v="0" actId="47"/>
        <pc:sldMkLst>
          <pc:docMk/>
          <pc:sldMk cId="2763472187" sldId="272"/>
        </pc:sldMkLst>
      </pc:sldChg>
      <pc:sldChg chg="del">
        <pc:chgData name="Luis Alfredo Jimenez" userId="13d526cefa727978" providerId="LiveId" clId="{91F810AD-1AA5-4A2E-99AC-DDB2A212C789}" dt="2022-02-23T17:26:23.553" v="0" actId="47"/>
        <pc:sldMkLst>
          <pc:docMk/>
          <pc:sldMk cId="3794455073" sldId="273"/>
        </pc:sldMkLst>
      </pc:sldChg>
      <pc:sldChg chg="del">
        <pc:chgData name="Luis Alfredo Jimenez" userId="13d526cefa727978" providerId="LiveId" clId="{91F810AD-1AA5-4A2E-99AC-DDB2A212C789}" dt="2022-02-23T17:26:23.553" v="0" actId="47"/>
        <pc:sldMkLst>
          <pc:docMk/>
          <pc:sldMk cId="1282100648" sldId="395"/>
        </pc:sldMkLst>
      </pc:sldChg>
      <pc:sldChg chg="del">
        <pc:chgData name="Luis Alfredo Jimenez" userId="13d526cefa727978" providerId="LiveId" clId="{91F810AD-1AA5-4A2E-99AC-DDB2A212C789}" dt="2022-02-23T17:26:23.553" v="0" actId="47"/>
        <pc:sldMkLst>
          <pc:docMk/>
          <pc:sldMk cId="2482155174" sldId="458"/>
        </pc:sldMkLst>
      </pc:sldChg>
      <pc:sldChg chg="del">
        <pc:chgData name="Luis Alfredo Jimenez" userId="13d526cefa727978" providerId="LiveId" clId="{91F810AD-1AA5-4A2E-99AC-DDB2A212C789}" dt="2022-02-23T17:26:23.553" v="0" actId="47"/>
        <pc:sldMkLst>
          <pc:docMk/>
          <pc:sldMk cId="4208838775" sldId="459"/>
        </pc:sldMkLst>
      </pc:sldChg>
      <pc:sldChg chg="del">
        <pc:chgData name="Luis Alfredo Jimenez" userId="13d526cefa727978" providerId="LiveId" clId="{91F810AD-1AA5-4A2E-99AC-DDB2A212C789}" dt="2022-02-23T17:26:23.553" v="0" actId="47"/>
        <pc:sldMkLst>
          <pc:docMk/>
          <pc:sldMk cId="356523362" sldId="460"/>
        </pc:sldMkLst>
      </pc:sldChg>
      <pc:sldChg chg="del">
        <pc:chgData name="Luis Alfredo Jimenez" userId="13d526cefa727978" providerId="LiveId" clId="{91F810AD-1AA5-4A2E-99AC-DDB2A212C789}" dt="2022-02-23T17:26:23.553" v="0" actId="47"/>
        <pc:sldMkLst>
          <pc:docMk/>
          <pc:sldMk cId="2709655223" sldId="461"/>
        </pc:sldMkLst>
      </pc:sldChg>
      <pc:sldChg chg="del">
        <pc:chgData name="Luis Alfredo Jimenez" userId="13d526cefa727978" providerId="LiveId" clId="{91F810AD-1AA5-4A2E-99AC-DDB2A212C789}" dt="2022-02-23T17:26:23.553" v="0" actId="47"/>
        <pc:sldMkLst>
          <pc:docMk/>
          <pc:sldMk cId="464382766" sldId="462"/>
        </pc:sldMkLst>
      </pc:sldChg>
      <pc:sldChg chg="del">
        <pc:chgData name="Luis Alfredo Jimenez" userId="13d526cefa727978" providerId="LiveId" clId="{91F810AD-1AA5-4A2E-99AC-DDB2A212C789}" dt="2022-02-23T17:26:23.553" v="0" actId="47"/>
        <pc:sldMkLst>
          <pc:docMk/>
          <pc:sldMk cId="2889596732" sldId="501"/>
        </pc:sldMkLst>
      </pc:sldChg>
    </pc:docChg>
  </pc:docChgLst>
  <pc:docChgLst>
    <pc:chgData name="Luis Alfredo Jimenez" userId="13d526cefa727978" providerId="LiveId" clId="{3711F913-254B-4B8E-A0D5-81F3609BB5EE}"/>
    <pc:docChg chg="delSld modSection">
      <pc:chgData name="Luis Alfredo Jimenez" userId="13d526cefa727978" providerId="LiveId" clId="{3711F913-254B-4B8E-A0D5-81F3609BB5EE}" dt="2022-03-29T17:11:18.178" v="0" actId="47"/>
      <pc:docMkLst>
        <pc:docMk/>
      </pc:docMkLst>
      <pc:sldChg chg="del">
        <pc:chgData name="Luis Alfredo Jimenez" userId="13d526cefa727978" providerId="LiveId" clId="{3711F913-254B-4B8E-A0D5-81F3609BB5EE}" dt="2022-03-29T17:11:18.178" v="0" actId="47"/>
        <pc:sldMkLst>
          <pc:docMk/>
          <pc:sldMk cId="1599618894" sldId="451"/>
        </pc:sldMkLst>
      </pc:sldChg>
      <pc:sldChg chg="del">
        <pc:chgData name="Luis Alfredo Jimenez" userId="13d526cefa727978" providerId="LiveId" clId="{3711F913-254B-4B8E-A0D5-81F3609BB5EE}" dt="2022-03-29T17:11:18.178" v="0" actId="47"/>
        <pc:sldMkLst>
          <pc:docMk/>
          <pc:sldMk cId="3785877345" sldId="452"/>
        </pc:sldMkLst>
      </pc:sldChg>
      <pc:sldChg chg="del">
        <pc:chgData name="Luis Alfredo Jimenez" userId="13d526cefa727978" providerId="LiveId" clId="{3711F913-254B-4B8E-A0D5-81F3609BB5EE}" dt="2022-03-29T17:11:18.178" v="0" actId="47"/>
        <pc:sldMkLst>
          <pc:docMk/>
          <pc:sldMk cId="718857357" sldId="453"/>
        </pc:sldMkLst>
      </pc:sldChg>
      <pc:sldChg chg="del">
        <pc:chgData name="Luis Alfredo Jimenez" userId="13d526cefa727978" providerId="LiveId" clId="{3711F913-254B-4B8E-A0D5-81F3609BB5EE}" dt="2022-03-29T17:11:18.178" v="0" actId="47"/>
        <pc:sldMkLst>
          <pc:docMk/>
          <pc:sldMk cId="2617156098" sldId="454"/>
        </pc:sldMkLst>
      </pc:sldChg>
      <pc:sldChg chg="del">
        <pc:chgData name="Luis Alfredo Jimenez" userId="13d526cefa727978" providerId="LiveId" clId="{3711F913-254B-4B8E-A0D5-81F3609BB5EE}" dt="2022-03-29T17:11:18.178" v="0" actId="47"/>
        <pc:sldMkLst>
          <pc:docMk/>
          <pc:sldMk cId="318957175" sldId="455"/>
        </pc:sldMkLst>
      </pc:sldChg>
      <pc:sldChg chg="del">
        <pc:chgData name="Luis Alfredo Jimenez" userId="13d526cefa727978" providerId="LiveId" clId="{3711F913-254B-4B8E-A0D5-81F3609BB5EE}" dt="2022-03-29T17:11:18.178" v="0" actId="47"/>
        <pc:sldMkLst>
          <pc:docMk/>
          <pc:sldMk cId="3401153419" sldId="456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://machinelearningparatodos.com/regresion-lineal-en-python/" TargetMode="External"/><Relationship Id="rId1" Type="http://schemas.openxmlformats.org/officeDocument/2006/relationships/image" Target="../media/image6.png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hyperlink" Target="http://machinelearningparatodos.com/regresion-lineal-en-python/" TargetMode="External"/><Relationship Id="rId1" Type="http://schemas.openxmlformats.org/officeDocument/2006/relationships/image" Target="../media/image6.png"/></Relationships>
</file>

<file path=ppt/diagrams/_rels/data12.xml.rels><?xml version="1.0" encoding="UTF-8" standalone="yes"?>
<Relationships xmlns="http://schemas.openxmlformats.org/package/2006/relationships"><Relationship Id="rId2" Type="http://schemas.openxmlformats.org/officeDocument/2006/relationships/hyperlink" Target="https://bradanovic.blogspot.com/2011/12/no-le-creo-mucho-las-estadisticas-de.html" TargetMode="External"/><Relationship Id="rId1" Type="http://schemas.openxmlformats.org/officeDocument/2006/relationships/image" Target="../media/image18.png"/></Relationships>
</file>

<file path=ppt/diagrams/_rels/data15.xml.rels><?xml version="1.0" encoding="UTF-8" standalone="yes"?>
<Relationships xmlns="http://schemas.openxmlformats.org/package/2006/relationships"><Relationship Id="rId2" Type="http://schemas.openxmlformats.org/officeDocument/2006/relationships/hyperlink" Target="https://bradanovic.blogspot.com/2011/12/no-le-creo-mucho-las-estadisticas-de.html" TargetMode="External"/><Relationship Id="rId1" Type="http://schemas.openxmlformats.org/officeDocument/2006/relationships/image" Target="../media/image18.png"/></Relationships>
</file>

<file path=ppt/diagrams/_rels/data17.xml.rels><?xml version="1.0" encoding="UTF-8" standalone="yes"?>
<Relationships xmlns="http://schemas.openxmlformats.org/package/2006/relationships"><Relationship Id="rId2" Type="http://schemas.openxmlformats.org/officeDocument/2006/relationships/hyperlink" Target="https://bradanovic.blogspot.com/2011/12/no-le-creo-mucho-las-estadisticas-de.html" TargetMode="External"/><Relationship Id="rId1" Type="http://schemas.openxmlformats.org/officeDocument/2006/relationships/image" Target="../media/image18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hyperlink" Target="http://machinelearningparatodos.com/regresion-lineal-en-python/" TargetMode="External"/><Relationship Id="rId1" Type="http://schemas.openxmlformats.org/officeDocument/2006/relationships/image" Target="../media/image6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hyperlink" Target="http://machinelearningparatodos.com/regresion-lineal-en-python/" TargetMode="External"/><Relationship Id="rId1" Type="http://schemas.openxmlformats.org/officeDocument/2006/relationships/image" Target="../media/image6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hyperlink" Target="http://machinelearningparatodos.com/regresion-lineal-en-python/" TargetMode="External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://machinelearningparatodos.com/regresion-lineal-en-python/" TargetMode="External"/><Relationship Id="rId1" Type="http://schemas.openxmlformats.org/officeDocument/2006/relationships/image" Target="../media/image6.pn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hyperlink" Target="http://machinelearningparatodos.com/regresion-lineal-en-python/" TargetMode="External"/><Relationship Id="rId1" Type="http://schemas.openxmlformats.org/officeDocument/2006/relationships/image" Target="../media/image6.png"/></Relationships>
</file>

<file path=ppt/diagrams/_rels/drawing12.xml.rels><?xml version="1.0" encoding="UTF-8" standalone="yes"?>
<Relationships xmlns="http://schemas.openxmlformats.org/package/2006/relationships"><Relationship Id="rId2" Type="http://schemas.openxmlformats.org/officeDocument/2006/relationships/hyperlink" Target="https://bradanovic.blogspot.com/2011/12/no-le-creo-mucho-las-estadisticas-de.html" TargetMode="External"/><Relationship Id="rId1" Type="http://schemas.openxmlformats.org/officeDocument/2006/relationships/image" Target="../media/image18.png"/></Relationships>
</file>

<file path=ppt/diagrams/_rels/drawing15.xml.rels><?xml version="1.0" encoding="UTF-8" standalone="yes"?>
<Relationships xmlns="http://schemas.openxmlformats.org/package/2006/relationships"><Relationship Id="rId2" Type="http://schemas.openxmlformats.org/officeDocument/2006/relationships/hyperlink" Target="https://bradanovic.blogspot.com/2011/12/no-le-creo-mucho-las-estadisticas-de.html" TargetMode="External"/><Relationship Id="rId1" Type="http://schemas.openxmlformats.org/officeDocument/2006/relationships/image" Target="../media/image18.png"/></Relationships>
</file>

<file path=ppt/diagrams/_rels/drawing17.xml.rels><?xml version="1.0" encoding="UTF-8" standalone="yes"?>
<Relationships xmlns="http://schemas.openxmlformats.org/package/2006/relationships"><Relationship Id="rId2" Type="http://schemas.openxmlformats.org/officeDocument/2006/relationships/hyperlink" Target="https://bradanovic.blogspot.com/2011/12/no-le-creo-mucho-las-estadisticas-de.html" TargetMode="External"/><Relationship Id="rId1" Type="http://schemas.openxmlformats.org/officeDocument/2006/relationships/image" Target="../media/image18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hyperlink" Target="http://machinelearningparatodos.com/regresion-lineal-en-python/" TargetMode="External"/><Relationship Id="rId1" Type="http://schemas.openxmlformats.org/officeDocument/2006/relationships/image" Target="../media/image6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hyperlink" Target="http://machinelearningparatodos.com/regresion-lineal-en-python/" TargetMode="External"/><Relationship Id="rId1" Type="http://schemas.openxmlformats.org/officeDocument/2006/relationships/image" Target="../media/image6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hyperlink" Target="http://machinelearningparatodos.com/regresion-lineal-en-python/" TargetMode="External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0AA816-DF01-4FE7-BA9F-179C48B8BEBF}" type="doc">
      <dgm:prSet loTypeId="urn:microsoft.com/office/officeart/2005/8/layout/vList3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2959E2E-A02A-498D-9E99-18E4083F1990}">
      <dgm:prSet custT="1"/>
      <dgm:spPr/>
      <dgm:t>
        <a:bodyPr/>
        <a:lstStyle/>
        <a:p>
          <a:r>
            <a:rPr lang="es-MX" sz="2000" dirty="0"/>
            <a:t>Ejemplo: Determinar el tiempo necesario para organizar diferentes bloques de cajas.</a:t>
          </a:r>
          <a:br>
            <a:rPr lang="es-MX" sz="2400" dirty="0"/>
          </a:br>
          <a:endParaRPr lang="es-ES" sz="2400" dirty="0"/>
        </a:p>
      </dgm:t>
    </dgm:pt>
    <dgm:pt modelId="{8259DC15-075A-42ED-B438-AEE2DC3CD0BE}" type="parTrans" cxnId="{5B90FBBF-FA16-4044-A2DA-4FAF9FC8813B}">
      <dgm:prSet/>
      <dgm:spPr/>
      <dgm:t>
        <a:bodyPr/>
        <a:lstStyle/>
        <a:p>
          <a:endParaRPr lang="es-ES"/>
        </a:p>
      </dgm:t>
    </dgm:pt>
    <dgm:pt modelId="{DA253ABC-C5CC-447F-9926-839B609E4456}" type="sibTrans" cxnId="{5B90FBBF-FA16-4044-A2DA-4FAF9FC8813B}">
      <dgm:prSet/>
      <dgm:spPr/>
      <dgm:t>
        <a:bodyPr/>
        <a:lstStyle/>
        <a:p>
          <a:endParaRPr lang="es-ES"/>
        </a:p>
      </dgm:t>
    </dgm:pt>
    <dgm:pt modelId="{FC2364D5-B409-483E-AD54-39B2BD5BAF4F}" type="pres">
      <dgm:prSet presAssocID="{E10AA816-DF01-4FE7-BA9F-179C48B8BEBF}" presName="linearFlow" presStyleCnt="0">
        <dgm:presLayoutVars>
          <dgm:dir/>
          <dgm:resizeHandles val="exact"/>
        </dgm:presLayoutVars>
      </dgm:prSet>
      <dgm:spPr/>
    </dgm:pt>
    <dgm:pt modelId="{9461BF95-A295-4EAC-A2AD-A10E25E6B9C5}" type="pres">
      <dgm:prSet presAssocID="{62959E2E-A02A-498D-9E99-18E4083F1990}" presName="composite" presStyleCnt="0"/>
      <dgm:spPr/>
    </dgm:pt>
    <dgm:pt modelId="{97EBAD0D-4C0D-4DD0-BCAC-B71513E323F7}" type="pres">
      <dgm:prSet presAssocID="{62959E2E-A02A-498D-9E99-18E4083F1990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6000" r="-26000"/>
          </a:stretch>
        </a:blipFill>
      </dgm:spPr>
    </dgm:pt>
    <dgm:pt modelId="{8019F126-3B39-4AB9-BF1B-78308393112B}" type="pres">
      <dgm:prSet presAssocID="{62959E2E-A02A-498D-9E99-18E4083F1990}" presName="txShp" presStyleLbl="node1" presStyleIdx="0" presStyleCnt="1" custScaleY="81493">
        <dgm:presLayoutVars>
          <dgm:bulletEnabled val="1"/>
        </dgm:presLayoutVars>
      </dgm:prSet>
      <dgm:spPr/>
    </dgm:pt>
  </dgm:ptLst>
  <dgm:cxnLst>
    <dgm:cxn modelId="{33F54D43-7B0E-416D-8A63-30CEE8FD0A99}" type="presOf" srcId="{62959E2E-A02A-498D-9E99-18E4083F1990}" destId="{8019F126-3B39-4AB9-BF1B-78308393112B}" srcOrd="0" destOrd="0" presId="urn:microsoft.com/office/officeart/2005/8/layout/vList3"/>
    <dgm:cxn modelId="{5B90FBBF-FA16-4044-A2DA-4FAF9FC8813B}" srcId="{E10AA816-DF01-4FE7-BA9F-179C48B8BEBF}" destId="{62959E2E-A02A-498D-9E99-18E4083F1990}" srcOrd="0" destOrd="0" parTransId="{8259DC15-075A-42ED-B438-AEE2DC3CD0BE}" sibTransId="{DA253ABC-C5CC-447F-9926-839B609E4456}"/>
    <dgm:cxn modelId="{403CE2EA-E0CD-4D4B-BA6A-20E9B13D7BE5}" type="presOf" srcId="{E10AA816-DF01-4FE7-BA9F-179C48B8BEBF}" destId="{FC2364D5-B409-483E-AD54-39B2BD5BAF4F}" srcOrd="0" destOrd="0" presId="urn:microsoft.com/office/officeart/2005/8/layout/vList3"/>
    <dgm:cxn modelId="{4C88B9F6-8DA5-4E88-842D-564ABEE8099D}" type="presParOf" srcId="{FC2364D5-B409-483E-AD54-39B2BD5BAF4F}" destId="{9461BF95-A295-4EAC-A2AD-A10E25E6B9C5}" srcOrd="0" destOrd="0" presId="urn:microsoft.com/office/officeart/2005/8/layout/vList3"/>
    <dgm:cxn modelId="{5B505774-97F3-4003-A693-66BE325B7A00}" type="presParOf" srcId="{9461BF95-A295-4EAC-A2AD-A10E25E6B9C5}" destId="{97EBAD0D-4C0D-4DD0-BCAC-B71513E323F7}" srcOrd="0" destOrd="0" presId="urn:microsoft.com/office/officeart/2005/8/layout/vList3"/>
    <dgm:cxn modelId="{8470BFC9-F733-4925-9F57-653B78B606AC}" type="presParOf" srcId="{9461BF95-A295-4EAC-A2AD-A10E25E6B9C5}" destId="{8019F126-3B39-4AB9-BF1B-78308393112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10AA816-DF01-4FE7-BA9F-179C48B8BEBF}" type="doc">
      <dgm:prSet loTypeId="urn:microsoft.com/office/officeart/2005/8/layout/vList3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2959E2E-A02A-498D-9E99-18E4083F1990}">
      <dgm:prSet custT="1"/>
      <dgm:spPr/>
      <dgm:t>
        <a:bodyPr/>
        <a:lstStyle/>
        <a:p>
          <a:r>
            <a:rPr lang="es-MX" sz="2000" dirty="0"/>
            <a:t>Ejemplo: Determinar el tiempo necesario para organizar diferentes bloques de cajas.</a:t>
          </a:r>
          <a:br>
            <a:rPr lang="es-MX" sz="2400" dirty="0"/>
          </a:br>
          <a:endParaRPr lang="es-ES" sz="2400" dirty="0"/>
        </a:p>
      </dgm:t>
    </dgm:pt>
    <dgm:pt modelId="{8259DC15-075A-42ED-B438-AEE2DC3CD0BE}" type="parTrans" cxnId="{5B90FBBF-FA16-4044-A2DA-4FAF9FC8813B}">
      <dgm:prSet/>
      <dgm:spPr/>
      <dgm:t>
        <a:bodyPr/>
        <a:lstStyle/>
        <a:p>
          <a:endParaRPr lang="es-ES"/>
        </a:p>
      </dgm:t>
    </dgm:pt>
    <dgm:pt modelId="{DA253ABC-C5CC-447F-9926-839B609E4456}" type="sibTrans" cxnId="{5B90FBBF-FA16-4044-A2DA-4FAF9FC8813B}">
      <dgm:prSet/>
      <dgm:spPr/>
      <dgm:t>
        <a:bodyPr/>
        <a:lstStyle/>
        <a:p>
          <a:endParaRPr lang="es-ES"/>
        </a:p>
      </dgm:t>
    </dgm:pt>
    <dgm:pt modelId="{FC2364D5-B409-483E-AD54-39B2BD5BAF4F}" type="pres">
      <dgm:prSet presAssocID="{E10AA816-DF01-4FE7-BA9F-179C48B8BEBF}" presName="linearFlow" presStyleCnt="0">
        <dgm:presLayoutVars>
          <dgm:dir/>
          <dgm:resizeHandles val="exact"/>
        </dgm:presLayoutVars>
      </dgm:prSet>
      <dgm:spPr/>
    </dgm:pt>
    <dgm:pt modelId="{9461BF95-A295-4EAC-A2AD-A10E25E6B9C5}" type="pres">
      <dgm:prSet presAssocID="{62959E2E-A02A-498D-9E99-18E4083F1990}" presName="composite" presStyleCnt="0"/>
      <dgm:spPr/>
    </dgm:pt>
    <dgm:pt modelId="{97EBAD0D-4C0D-4DD0-BCAC-B71513E323F7}" type="pres">
      <dgm:prSet presAssocID="{62959E2E-A02A-498D-9E99-18E4083F1990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6000" r="-26000"/>
          </a:stretch>
        </a:blipFill>
      </dgm:spPr>
    </dgm:pt>
    <dgm:pt modelId="{8019F126-3B39-4AB9-BF1B-78308393112B}" type="pres">
      <dgm:prSet presAssocID="{62959E2E-A02A-498D-9E99-18E4083F1990}" presName="txShp" presStyleLbl="node1" presStyleIdx="0" presStyleCnt="1" custScaleY="81493">
        <dgm:presLayoutVars>
          <dgm:bulletEnabled val="1"/>
        </dgm:presLayoutVars>
      </dgm:prSet>
      <dgm:spPr/>
    </dgm:pt>
  </dgm:ptLst>
  <dgm:cxnLst>
    <dgm:cxn modelId="{33F54D43-7B0E-416D-8A63-30CEE8FD0A99}" type="presOf" srcId="{62959E2E-A02A-498D-9E99-18E4083F1990}" destId="{8019F126-3B39-4AB9-BF1B-78308393112B}" srcOrd="0" destOrd="0" presId="urn:microsoft.com/office/officeart/2005/8/layout/vList3"/>
    <dgm:cxn modelId="{5B90FBBF-FA16-4044-A2DA-4FAF9FC8813B}" srcId="{E10AA816-DF01-4FE7-BA9F-179C48B8BEBF}" destId="{62959E2E-A02A-498D-9E99-18E4083F1990}" srcOrd="0" destOrd="0" parTransId="{8259DC15-075A-42ED-B438-AEE2DC3CD0BE}" sibTransId="{DA253ABC-C5CC-447F-9926-839B609E4456}"/>
    <dgm:cxn modelId="{403CE2EA-E0CD-4D4B-BA6A-20E9B13D7BE5}" type="presOf" srcId="{E10AA816-DF01-4FE7-BA9F-179C48B8BEBF}" destId="{FC2364D5-B409-483E-AD54-39B2BD5BAF4F}" srcOrd="0" destOrd="0" presId="urn:microsoft.com/office/officeart/2005/8/layout/vList3"/>
    <dgm:cxn modelId="{4C88B9F6-8DA5-4E88-842D-564ABEE8099D}" type="presParOf" srcId="{FC2364D5-B409-483E-AD54-39B2BD5BAF4F}" destId="{9461BF95-A295-4EAC-A2AD-A10E25E6B9C5}" srcOrd="0" destOrd="0" presId="urn:microsoft.com/office/officeart/2005/8/layout/vList3"/>
    <dgm:cxn modelId="{5B505774-97F3-4003-A693-66BE325B7A00}" type="presParOf" srcId="{9461BF95-A295-4EAC-A2AD-A10E25E6B9C5}" destId="{97EBAD0D-4C0D-4DD0-BCAC-B71513E323F7}" srcOrd="0" destOrd="0" presId="urn:microsoft.com/office/officeart/2005/8/layout/vList3"/>
    <dgm:cxn modelId="{8470BFC9-F733-4925-9F57-653B78B606AC}" type="presParOf" srcId="{9461BF95-A295-4EAC-A2AD-A10E25E6B9C5}" destId="{8019F126-3B39-4AB9-BF1B-78308393112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78EBAD7-4782-4F14-A4EA-513B2E5BE3A1}" type="doc">
      <dgm:prSet loTypeId="urn:microsoft.com/office/officeart/2005/8/layout/vList2" loCatId="list" qsTypeId="urn:microsoft.com/office/officeart/2005/8/quickstyle/3d1" qsCatId="3D" csTypeId="urn:microsoft.com/office/officeart/2005/8/colors/accent2_4" csCatId="accent2" phldr="1"/>
      <dgm:spPr/>
      <dgm:t>
        <a:bodyPr/>
        <a:lstStyle/>
        <a:p>
          <a:endParaRPr lang="es-ES"/>
        </a:p>
      </dgm:t>
    </dgm:pt>
    <dgm:pt modelId="{D02A4A9F-0CDE-465D-9077-45DB527E1090}">
      <dgm:prSet/>
      <dgm:spPr>
        <a:solidFill>
          <a:srgbClr val="FF0000"/>
        </a:solidFill>
      </dgm:spPr>
      <dgm:t>
        <a:bodyPr/>
        <a:lstStyle/>
        <a:p>
          <a:r>
            <a:rPr lang="es-MX" dirty="0"/>
            <a:t>Paso 5: </a:t>
          </a:r>
          <a:r>
            <a:rPr lang="es-ES" dirty="0"/>
            <a:t>Predicciones</a:t>
          </a:r>
        </a:p>
      </dgm:t>
    </dgm:pt>
    <dgm:pt modelId="{535FA97B-F06B-4EDD-BE23-7B0688740C8D}" type="parTrans" cxnId="{06F21AFE-1442-466C-B5D4-8446AA5623E0}">
      <dgm:prSet/>
      <dgm:spPr/>
      <dgm:t>
        <a:bodyPr/>
        <a:lstStyle/>
        <a:p>
          <a:endParaRPr lang="es-ES"/>
        </a:p>
      </dgm:t>
    </dgm:pt>
    <dgm:pt modelId="{DF908D95-97D0-4589-A584-15406856BEEE}" type="sibTrans" cxnId="{06F21AFE-1442-466C-B5D4-8446AA5623E0}">
      <dgm:prSet/>
      <dgm:spPr/>
      <dgm:t>
        <a:bodyPr/>
        <a:lstStyle/>
        <a:p>
          <a:endParaRPr lang="es-ES"/>
        </a:p>
      </dgm:t>
    </dgm:pt>
    <dgm:pt modelId="{95A0D5CC-CC51-4399-B3EB-FB27D92A568F}" type="pres">
      <dgm:prSet presAssocID="{378EBAD7-4782-4F14-A4EA-513B2E5BE3A1}" presName="linear" presStyleCnt="0">
        <dgm:presLayoutVars>
          <dgm:animLvl val="lvl"/>
          <dgm:resizeHandles val="exact"/>
        </dgm:presLayoutVars>
      </dgm:prSet>
      <dgm:spPr/>
    </dgm:pt>
    <dgm:pt modelId="{4B314B52-4C70-4CF7-99A4-00C57477CE8C}" type="pres">
      <dgm:prSet presAssocID="{D02A4A9F-0CDE-465D-9077-45DB527E1090}" presName="parentText" presStyleLbl="node1" presStyleIdx="0" presStyleCnt="1" custScaleY="100327">
        <dgm:presLayoutVars>
          <dgm:chMax val="0"/>
          <dgm:bulletEnabled val="1"/>
        </dgm:presLayoutVars>
      </dgm:prSet>
      <dgm:spPr/>
    </dgm:pt>
  </dgm:ptLst>
  <dgm:cxnLst>
    <dgm:cxn modelId="{82F7477A-215F-452F-A110-6A1AE4D5E420}" type="presOf" srcId="{D02A4A9F-0CDE-465D-9077-45DB527E1090}" destId="{4B314B52-4C70-4CF7-99A4-00C57477CE8C}" srcOrd="0" destOrd="0" presId="urn:microsoft.com/office/officeart/2005/8/layout/vList2"/>
    <dgm:cxn modelId="{6619749C-9555-40A6-860A-DEB7B9FB4110}" type="presOf" srcId="{378EBAD7-4782-4F14-A4EA-513B2E5BE3A1}" destId="{95A0D5CC-CC51-4399-B3EB-FB27D92A568F}" srcOrd="0" destOrd="0" presId="urn:microsoft.com/office/officeart/2005/8/layout/vList2"/>
    <dgm:cxn modelId="{06F21AFE-1442-466C-B5D4-8446AA5623E0}" srcId="{378EBAD7-4782-4F14-A4EA-513B2E5BE3A1}" destId="{D02A4A9F-0CDE-465D-9077-45DB527E1090}" srcOrd="0" destOrd="0" parTransId="{535FA97B-F06B-4EDD-BE23-7B0688740C8D}" sibTransId="{DF908D95-97D0-4589-A584-15406856BEEE}"/>
    <dgm:cxn modelId="{D82FCD95-341F-4B2C-961F-908DEE717911}" type="presParOf" srcId="{95A0D5CC-CC51-4399-B3EB-FB27D92A568F}" destId="{4B314B52-4C70-4CF7-99A4-00C57477CE8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10AA816-DF01-4FE7-BA9F-179C48B8BEBF}" type="doc">
      <dgm:prSet loTypeId="urn:microsoft.com/office/officeart/2005/8/layout/vList3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2959E2E-A02A-498D-9E99-18E4083F1990}">
      <dgm:prSet custT="1"/>
      <dgm:spPr>
        <a:solidFill>
          <a:srgbClr val="C00000"/>
        </a:solidFill>
      </dgm:spPr>
      <dgm:t>
        <a:bodyPr/>
        <a:lstStyle/>
        <a:p>
          <a:r>
            <a:rPr lang="es-MX" sz="2000" dirty="0"/>
            <a:t>Determinar el tiempo necesario para organizar diferentes bloques de cajas que se encuentran a diferentes distancias.</a:t>
          </a:r>
          <a:endParaRPr lang="es-ES" sz="2400" dirty="0"/>
        </a:p>
      </dgm:t>
    </dgm:pt>
    <dgm:pt modelId="{8259DC15-075A-42ED-B438-AEE2DC3CD0BE}" type="parTrans" cxnId="{5B90FBBF-FA16-4044-A2DA-4FAF9FC8813B}">
      <dgm:prSet/>
      <dgm:spPr/>
      <dgm:t>
        <a:bodyPr/>
        <a:lstStyle/>
        <a:p>
          <a:endParaRPr lang="es-ES"/>
        </a:p>
      </dgm:t>
    </dgm:pt>
    <dgm:pt modelId="{DA253ABC-C5CC-447F-9926-839B609E4456}" type="sibTrans" cxnId="{5B90FBBF-FA16-4044-A2DA-4FAF9FC8813B}">
      <dgm:prSet/>
      <dgm:spPr/>
      <dgm:t>
        <a:bodyPr/>
        <a:lstStyle/>
        <a:p>
          <a:endParaRPr lang="es-ES"/>
        </a:p>
      </dgm:t>
    </dgm:pt>
    <dgm:pt modelId="{FC2364D5-B409-483E-AD54-39B2BD5BAF4F}" type="pres">
      <dgm:prSet presAssocID="{E10AA816-DF01-4FE7-BA9F-179C48B8BEBF}" presName="linearFlow" presStyleCnt="0">
        <dgm:presLayoutVars>
          <dgm:dir/>
          <dgm:resizeHandles val="exact"/>
        </dgm:presLayoutVars>
      </dgm:prSet>
      <dgm:spPr/>
    </dgm:pt>
    <dgm:pt modelId="{9461BF95-A295-4EAC-A2AD-A10E25E6B9C5}" type="pres">
      <dgm:prSet presAssocID="{62959E2E-A02A-498D-9E99-18E4083F1990}" presName="composite" presStyleCnt="0"/>
      <dgm:spPr/>
    </dgm:pt>
    <dgm:pt modelId="{97EBAD0D-4C0D-4DD0-BCAC-B71513E323F7}" type="pres">
      <dgm:prSet presAssocID="{62959E2E-A02A-498D-9E99-18E4083F1990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1000" r="-21000"/>
          </a:stretch>
        </a:blipFill>
      </dgm:spPr>
    </dgm:pt>
    <dgm:pt modelId="{8019F126-3B39-4AB9-BF1B-78308393112B}" type="pres">
      <dgm:prSet presAssocID="{62959E2E-A02A-498D-9E99-18E4083F1990}" presName="txShp" presStyleLbl="node1" presStyleIdx="0" presStyleCnt="1" custScaleY="81493">
        <dgm:presLayoutVars>
          <dgm:bulletEnabled val="1"/>
        </dgm:presLayoutVars>
      </dgm:prSet>
      <dgm:spPr/>
    </dgm:pt>
  </dgm:ptLst>
  <dgm:cxnLst>
    <dgm:cxn modelId="{33F54D43-7B0E-416D-8A63-30CEE8FD0A99}" type="presOf" srcId="{62959E2E-A02A-498D-9E99-18E4083F1990}" destId="{8019F126-3B39-4AB9-BF1B-78308393112B}" srcOrd="0" destOrd="0" presId="urn:microsoft.com/office/officeart/2005/8/layout/vList3"/>
    <dgm:cxn modelId="{5B90FBBF-FA16-4044-A2DA-4FAF9FC8813B}" srcId="{E10AA816-DF01-4FE7-BA9F-179C48B8BEBF}" destId="{62959E2E-A02A-498D-9E99-18E4083F1990}" srcOrd="0" destOrd="0" parTransId="{8259DC15-075A-42ED-B438-AEE2DC3CD0BE}" sibTransId="{DA253ABC-C5CC-447F-9926-839B609E4456}"/>
    <dgm:cxn modelId="{403CE2EA-E0CD-4D4B-BA6A-20E9B13D7BE5}" type="presOf" srcId="{E10AA816-DF01-4FE7-BA9F-179C48B8BEBF}" destId="{FC2364D5-B409-483E-AD54-39B2BD5BAF4F}" srcOrd="0" destOrd="0" presId="urn:microsoft.com/office/officeart/2005/8/layout/vList3"/>
    <dgm:cxn modelId="{4C88B9F6-8DA5-4E88-842D-564ABEE8099D}" type="presParOf" srcId="{FC2364D5-B409-483E-AD54-39B2BD5BAF4F}" destId="{9461BF95-A295-4EAC-A2AD-A10E25E6B9C5}" srcOrd="0" destOrd="0" presId="urn:microsoft.com/office/officeart/2005/8/layout/vList3"/>
    <dgm:cxn modelId="{5B505774-97F3-4003-A693-66BE325B7A00}" type="presParOf" srcId="{9461BF95-A295-4EAC-A2AD-A10E25E6B9C5}" destId="{97EBAD0D-4C0D-4DD0-BCAC-B71513E323F7}" srcOrd="0" destOrd="0" presId="urn:microsoft.com/office/officeart/2005/8/layout/vList3"/>
    <dgm:cxn modelId="{8470BFC9-F733-4925-9F57-653B78B606AC}" type="presParOf" srcId="{9461BF95-A295-4EAC-A2AD-A10E25E6B9C5}" destId="{8019F126-3B39-4AB9-BF1B-78308393112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78EBAD7-4782-4F14-A4EA-513B2E5BE3A1}" type="doc">
      <dgm:prSet loTypeId="urn:microsoft.com/office/officeart/2005/8/layout/vList2" loCatId="list" qsTypeId="urn:microsoft.com/office/officeart/2005/8/quickstyle/3d1" qsCatId="3D" csTypeId="urn:microsoft.com/office/officeart/2005/8/colors/accent2_4" csCatId="accent2" phldr="1"/>
      <dgm:spPr/>
      <dgm:t>
        <a:bodyPr/>
        <a:lstStyle/>
        <a:p>
          <a:endParaRPr lang="es-ES"/>
        </a:p>
      </dgm:t>
    </dgm:pt>
    <dgm:pt modelId="{D02A4A9F-0CDE-465D-9077-45DB527E1090}">
      <dgm:prSet/>
      <dgm:spPr/>
      <dgm:t>
        <a:bodyPr/>
        <a:lstStyle/>
        <a:p>
          <a:r>
            <a:rPr lang="es-MX"/>
            <a:t>Paso 1: Carga de datos inicial</a:t>
          </a:r>
          <a:endParaRPr lang="es-ES"/>
        </a:p>
      </dgm:t>
    </dgm:pt>
    <dgm:pt modelId="{535FA97B-F06B-4EDD-BE23-7B0688740C8D}" type="parTrans" cxnId="{06F21AFE-1442-466C-B5D4-8446AA5623E0}">
      <dgm:prSet/>
      <dgm:spPr/>
      <dgm:t>
        <a:bodyPr/>
        <a:lstStyle/>
        <a:p>
          <a:endParaRPr lang="es-ES"/>
        </a:p>
      </dgm:t>
    </dgm:pt>
    <dgm:pt modelId="{DF908D95-97D0-4589-A584-15406856BEEE}" type="sibTrans" cxnId="{06F21AFE-1442-466C-B5D4-8446AA5623E0}">
      <dgm:prSet/>
      <dgm:spPr/>
      <dgm:t>
        <a:bodyPr/>
        <a:lstStyle/>
        <a:p>
          <a:endParaRPr lang="es-ES"/>
        </a:p>
      </dgm:t>
    </dgm:pt>
    <dgm:pt modelId="{95A0D5CC-CC51-4399-B3EB-FB27D92A568F}" type="pres">
      <dgm:prSet presAssocID="{378EBAD7-4782-4F14-A4EA-513B2E5BE3A1}" presName="linear" presStyleCnt="0">
        <dgm:presLayoutVars>
          <dgm:animLvl val="lvl"/>
          <dgm:resizeHandles val="exact"/>
        </dgm:presLayoutVars>
      </dgm:prSet>
      <dgm:spPr/>
    </dgm:pt>
    <dgm:pt modelId="{4B314B52-4C70-4CF7-99A4-00C57477CE8C}" type="pres">
      <dgm:prSet presAssocID="{D02A4A9F-0CDE-465D-9077-45DB527E1090}" presName="parentText" presStyleLbl="node1" presStyleIdx="0" presStyleCnt="1" custScaleY="100327">
        <dgm:presLayoutVars>
          <dgm:chMax val="0"/>
          <dgm:bulletEnabled val="1"/>
        </dgm:presLayoutVars>
      </dgm:prSet>
      <dgm:spPr/>
    </dgm:pt>
  </dgm:ptLst>
  <dgm:cxnLst>
    <dgm:cxn modelId="{82F7477A-215F-452F-A110-6A1AE4D5E420}" type="presOf" srcId="{D02A4A9F-0CDE-465D-9077-45DB527E1090}" destId="{4B314B52-4C70-4CF7-99A4-00C57477CE8C}" srcOrd="0" destOrd="0" presId="urn:microsoft.com/office/officeart/2005/8/layout/vList2"/>
    <dgm:cxn modelId="{6619749C-9555-40A6-860A-DEB7B9FB4110}" type="presOf" srcId="{378EBAD7-4782-4F14-A4EA-513B2E5BE3A1}" destId="{95A0D5CC-CC51-4399-B3EB-FB27D92A568F}" srcOrd="0" destOrd="0" presId="urn:microsoft.com/office/officeart/2005/8/layout/vList2"/>
    <dgm:cxn modelId="{06F21AFE-1442-466C-B5D4-8446AA5623E0}" srcId="{378EBAD7-4782-4F14-A4EA-513B2E5BE3A1}" destId="{D02A4A9F-0CDE-465D-9077-45DB527E1090}" srcOrd="0" destOrd="0" parTransId="{535FA97B-F06B-4EDD-BE23-7B0688740C8D}" sibTransId="{DF908D95-97D0-4589-A584-15406856BEEE}"/>
    <dgm:cxn modelId="{D82FCD95-341F-4B2C-961F-908DEE717911}" type="presParOf" srcId="{95A0D5CC-CC51-4399-B3EB-FB27D92A568F}" destId="{4B314B52-4C70-4CF7-99A4-00C57477CE8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78EBAD7-4782-4F14-A4EA-513B2E5BE3A1}" type="doc">
      <dgm:prSet loTypeId="urn:microsoft.com/office/officeart/2005/8/layout/vList2" loCatId="list" qsTypeId="urn:microsoft.com/office/officeart/2005/8/quickstyle/3d1" qsCatId="3D" csTypeId="urn:microsoft.com/office/officeart/2005/8/colors/accent2_4" csCatId="accent2" phldr="1"/>
      <dgm:spPr/>
      <dgm:t>
        <a:bodyPr/>
        <a:lstStyle/>
        <a:p>
          <a:endParaRPr lang="es-ES"/>
        </a:p>
      </dgm:t>
    </dgm:pt>
    <dgm:pt modelId="{D02A4A9F-0CDE-465D-9077-45DB527E109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s-MX" dirty="0"/>
            <a:t>Paso 2: Explorar la relación entre todas las parejas de variables</a:t>
          </a:r>
          <a:endParaRPr lang="es-ES" dirty="0"/>
        </a:p>
      </dgm:t>
    </dgm:pt>
    <dgm:pt modelId="{535FA97B-F06B-4EDD-BE23-7B0688740C8D}" type="parTrans" cxnId="{06F21AFE-1442-466C-B5D4-8446AA5623E0}">
      <dgm:prSet/>
      <dgm:spPr/>
      <dgm:t>
        <a:bodyPr/>
        <a:lstStyle/>
        <a:p>
          <a:endParaRPr lang="es-ES"/>
        </a:p>
      </dgm:t>
    </dgm:pt>
    <dgm:pt modelId="{DF908D95-97D0-4589-A584-15406856BEEE}" type="sibTrans" cxnId="{06F21AFE-1442-466C-B5D4-8446AA5623E0}">
      <dgm:prSet/>
      <dgm:spPr/>
      <dgm:t>
        <a:bodyPr/>
        <a:lstStyle/>
        <a:p>
          <a:endParaRPr lang="es-ES"/>
        </a:p>
      </dgm:t>
    </dgm:pt>
    <dgm:pt modelId="{95A0D5CC-CC51-4399-B3EB-FB27D92A568F}" type="pres">
      <dgm:prSet presAssocID="{378EBAD7-4782-4F14-A4EA-513B2E5BE3A1}" presName="linear" presStyleCnt="0">
        <dgm:presLayoutVars>
          <dgm:animLvl val="lvl"/>
          <dgm:resizeHandles val="exact"/>
        </dgm:presLayoutVars>
      </dgm:prSet>
      <dgm:spPr/>
    </dgm:pt>
    <dgm:pt modelId="{4B314B52-4C70-4CF7-99A4-00C57477CE8C}" type="pres">
      <dgm:prSet presAssocID="{D02A4A9F-0CDE-465D-9077-45DB527E1090}" presName="parentText" presStyleLbl="node1" presStyleIdx="0" presStyleCnt="1" custScaleY="100327">
        <dgm:presLayoutVars>
          <dgm:chMax val="0"/>
          <dgm:bulletEnabled val="1"/>
        </dgm:presLayoutVars>
      </dgm:prSet>
      <dgm:spPr/>
    </dgm:pt>
  </dgm:ptLst>
  <dgm:cxnLst>
    <dgm:cxn modelId="{82F7477A-215F-452F-A110-6A1AE4D5E420}" type="presOf" srcId="{D02A4A9F-0CDE-465D-9077-45DB527E1090}" destId="{4B314B52-4C70-4CF7-99A4-00C57477CE8C}" srcOrd="0" destOrd="0" presId="urn:microsoft.com/office/officeart/2005/8/layout/vList2"/>
    <dgm:cxn modelId="{6619749C-9555-40A6-860A-DEB7B9FB4110}" type="presOf" srcId="{378EBAD7-4782-4F14-A4EA-513B2E5BE3A1}" destId="{95A0D5CC-CC51-4399-B3EB-FB27D92A568F}" srcOrd="0" destOrd="0" presId="urn:microsoft.com/office/officeart/2005/8/layout/vList2"/>
    <dgm:cxn modelId="{06F21AFE-1442-466C-B5D4-8446AA5623E0}" srcId="{378EBAD7-4782-4F14-A4EA-513B2E5BE3A1}" destId="{D02A4A9F-0CDE-465D-9077-45DB527E1090}" srcOrd="0" destOrd="0" parTransId="{535FA97B-F06B-4EDD-BE23-7B0688740C8D}" sibTransId="{DF908D95-97D0-4589-A584-15406856BEEE}"/>
    <dgm:cxn modelId="{D82FCD95-341F-4B2C-961F-908DEE717911}" type="presParOf" srcId="{95A0D5CC-CC51-4399-B3EB-FB27D92A568F}" destId="{4B314B52-4C70-4CF7-99A4-00C57477CE8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10AA816-DF01-4FE7-BA9F-179C48B8BEBF}" type="doc">
      <dgm:prSet loTypeId="urn:microsoft.com/office/officeart/2005/8/layout/vList3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2959E2E-A02A-498D-9E99-18E4083F1990}">
      <dgm:prSet custT="1"/>
      <dgm:spPr>
        <a:solidFill>
          <a:srgbClr val="C00000"/>
        </a:solidFill>
      </dgm:spPr>
      <dgm:t>
        <a:bodyPr/>
        <a:lstStyle/>
        <a:p>
          <a:r>
            <a:rPr lang="es-MX" sz="2000" dirty="0"/>
            <a:t>Determinar el tiempo necesario para organizar diferentes bloques de cajas que se encuentran a diferentes distancias.</a:t>
          </a:r>
          <a:endParaRPr lang="es-ES" sz="2400" dirty="0"/>
        </a:p>
      </dgm:t>
    </dgm:pt>
    <dgm:pt modelId="{8259DC15-075A-42ED-B438-AEE2DC3CD0BE}" type="parTrans" cxnId="{5B90FBBF-FA16-4044-A2DA-4FAF9FC8813B}">
      <dgm:prSet/>
      <dgm:spPr/>
      <dgm:t>
        <a:bodyPr/>
        <a:lstStyle/>
        <a:p>
          <a:endParaRPr lang="es-ES"/>
        </a:p>
      </dgm:t>
    </dgm:pt>
    <dgm:pt modelId="{DA253ABC-C5CC-447F-9926-839B609E4456}" type="sibTrans" cxnId="{5B90FBBF-FA16-4044-A2DA-4FAF9FC8813B}">
      <dgm:prSet/>
      <dgm:spPr/>
      <dgm:t>
        <a:bodyPr/>
        <a:lstStyle/>
        <a:p>
          <a:endParaRPr lang="es-ES"/>
        </a:p>
      </dgm:t>
    </dgm:pt>
    <dgm:pt modelId="{FC2364D5-B409-483E-AD54-39B2BD5BAF4F}" type="pres">
      <dgm:prSet presAssocID="{E10AA816-DF01-4FE7-BA9F-179C48B8BEBF}" presName="linearFlow" presStyleCnt="0">
        <dgm:presLayoutVars>
          <dgm:dir/>
          <dgm:resizeHandles val="exact"/>
        </dgm:presLayoutVars>
      </dgm:prSet>
      <dgm:spPr/>
    </dgm:pt>
    <dgm:pt modelId="{9461BF95-A295-4EAC-A2AD-A10E25E6B9C5}" type="pres">
      <dgm:prSet presAssocID="{62959E2E-A02A-498D-9E99-18E4083F1990}" presName="composite" presStyleCnt="0"/>
      <dgm:spPr/>
    </dgm:pt>
    <dgm:pt modelId="{97EBAD0D-4C0D-4DD0-BCAC-B71513E323F7}" type="pres">
      <dgm:prSet presAssocID="{62959E2E-A02A-498D-9E99-18E4083F1990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1000" r="-21000"/>
          </a:stretch>
        </a:blipFill>
      </dgm:spPr>
    </dgm:pt>
    <dgm:pt modelId="{8019F126-3B39-4AB9-BF1B-78308393112B}" type="pres">
      <dgm:prSet presAssocID="{62959E2E-A02A-498D-9E99-18E4083F1990}" presName="txShp" presStyleLbl="node1" presStyleIdx="0" presStyleCnt="1" custScaleY="81493">
        <dgm:presLayoutVars>
          <dgm:bulletEnabled val="1"/>
        </dgm:presLayoutVars>
      </dgm:prSet>
      <dgm:spPr/>
    </dgm:pt>
  </dgm:ptLst>
  <dgm:cxnLst>
    <dgm:cxn modelId="{33F54D43-7B0E-416D-8A63-30CEE8FD0A99}" type="presOf" srcId="{62959E2E-A02A-498D-9E99-18E4083F1990}" destId="{8019F126-3B39-4AB9-BF1B-78308393112B}" srcOrd="0" destOrd="0" presId="urn:microsoft.com/office/officeart/2005/8/layout/vList3"/>
    <dgm:cxn modelId="{5B90FBBF-FA16-4044-A2DA-4FAF9FC8813B}" srcId="{E10AA816-DF01-4FE7-BA9F-179C48B8BEBF}" destId="{62959E2E-A02A-498D-9E99-18E4083F1990}" srcOrd="0" destOrd="0" parTransId="{8259DC15-075A-42ED-B438-AEE2DC3CD0BE}" sibTransId="{DA253ABC-C5CC-447F-9926-839B609E4456}"/>
    <dgm:cxn modelId="{403CE2EA-E0CD-4D4B-BA6A-20E9B13D7BE5}" type="presOf" srcId="{E10AA816-DF01-4FE7-BA9F-179C48B8BEBF}" destId="{FC2364D5-B409-483E-AD54-39B2BD5BAF4F}" srcOrd="0" destOrd="0" presId="urn:microsoft.com/office/officeart/2005/8/layout/vList3"/>
    <dgm:cxn modelId="{4C88B9F6-8DA5-4E88-842D-564ABEE8099D}" type="presParOf" srcId="{FC2364D5-B409-483E-AD54-39B2BD5BAF4F}" destId="{9461BF95-A295-4EAC-A2AD-A10E25E6B9C5}" srcOrd="0" destOrd="0" presId="urn:microsoft.com/office/officeart/2005/8/layout/vList3"/>
    <dgm:cxn modelId="{5B505774-97F3-4003-A693-66BE325B7A00}" type="presParOf" srcId="{9461BF95-A295-4EAC-A2AD-A10E25E6B9C5}" destId="{97EBAD0D-4C0D-4DD0-BCAC-B71513E323F7}" srcOrd="0" destOrd="0" presId="urn:microsoft.com/office/officeart/2005/8/layout/vList3"/>
    <dgm:cxn modelId="{8470BFC9-F733-4925-9F57-653B78B606AC}" type="presParOf" srcId="{9461BF95-A295-4EAC-A2AD-A10E25E6B9C5}" destId="{8019F126-3B39-4AB9-BF1B-78308393112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78EBAD7-4782-4F14-A4EA-513B2E5BE3A1}" type="doc">
      <dgm:prSet loTypeId="urn:microsoft.com/office/officeart/2005/8/layout/vList2" loCatId="list" qsTypeId="urn:microsoft.com/office/officeart/2005/8/quickstyle/3d1" qsCatId="3D" csTypeId="urn:microsoft.com/office/officeart/2005/8/colors/accent2_4" csCatId="accent2" phldr="1"/>
      <dgm:spPr/>
      <dgm:t>
        <a:bodyPr/>
        <a:lstStyle/>
        <a:p>
          <a:endParaRPr lang="es-ES"/>
        </a:p>
      </dgm:t>
    </dgm:pt>
    <dgm:pt modelId="{D02A4A9F-0CDE-465D-9077-45DB527E1090}">
      <dgm:prSet/>
      <dgm:spPr>
        <a:solidFill>
          <a:srgbClr val="7030A0"/>
        </a:solidFill>
      </dgm:spPr>
      <dgm:t>
        <a:bodyPr/>
        <a:lstStyle/>
        <a:p>
          <a:r>
            <a:rPr lang="es-MX" dirty="0"/>
            <a:t>Paso 3: </a:t>
          </a:r>
          <a:r>
            <a:rPr lang="es-ES" dirty="0"/>
            <a:t>Cargar el Modelo</a:t>
          </a:r>
        </a:p>
      </dgm:t>
    </dgm:pt>
    <dgm:pt modelId="{535FA97B-F06B-4EDD-BE23-7B0688740C8D}" type="parTrans" cxnId="{06F21AFE-1442-466C-B5D4-8446AA5623E0}">
      <dgm:prSet/>
      <dgm:spPr/>
      <dgm:t>
        <a:bodyPr/>
        <a:lstStyle/>
        <a:p>
          <a:endParaRPr lang="es-ES"/>
        </a:p>
      </dgm:t>
    </dgm:pt>
    <dgm:pt modelId="{DF908D95-97D0-4589-A584-15406856BEEE}" type="sibTrans" cxnId="{06F21AFE-1442-466C-B5D4-8446AA5623E0}">
      <dgm:prSet/>
      <dgm:spPr/>
      <dgm:t>
        <a:bodyPr/>
        <a:lstStyle/>
        <a:p>
          <a:endParaRPr lang="es-ES"/>
        </a:p>
      </dgm:t>
    </dgm:pt>
    <dgm:pt modelId="{95A0D5CC-CC51-4399-B3EB-FB27D92A568F}" type="pres">
      <dgm:prSet presAssocID="{378EBAD7-4782-4F14-A4EA-513B2E5BE3A1}" presName="linear" presStyleCnt="0">
        <dgm:presLayoutVars>
          <dgm:animLvl val="lvl"/>
          <dgm:resizeHandles val="exact"/>
        </dgm:presLayoutVars>
      </dgm:prSet>
      <dgm:spPr/>
    </dgm:pt>
    <dgm:pt modelId="{4B314B52-4C70-4CF7-99A4-00C57477CE8C}" type="pres">
      <dgm:prSet presAssocID="{D02A4A9F-0CDE-465D-9077-45DB527E1090}" presName="parentText" presStyleLbl="node1" presStyleIdx="0" presStyleCnt="1" custScaleY="100327">
        <dgm:presLayoutVars>
          <dgm:chMax val="0"/>
          <dgm:bulletEnabled val="1"/>
        </dgm:presLayoutVars>
      </dgm:prSet>
      <dgm:spPr/>
    </dgm:pt>
  </dgm:ptLst>
  <dgm:cxnLst>
    <dgm:cxn modelId="{82F7477A-215F-452F-A110-6A1AE4D5E420}" type="presOf" srcId="{D02A4A9F-0CDE-465D-9077-45DB527E1090}" destId="{4B314B52-4C70-4CF7-99A4-00C57477CE8C}" srcOrd="0" destOrd="0" presId="urn:microsoft.com/office/officeart/2005/8/layout/vList2"/>
    <dgm:cxn modelId="{6619749C-9555-40A6-860A-DEB7B9FB4110}" type="presOf" srcId="{378EBAD7-4782-4F14-A4EA-513B2E5BE3A1}" destId="{95A0D5CC-CC51-4399-B3EB-FB27D92A568F}" srcOrd="0" destOrd="0" presId="urn:microsoft.com/office/officeart/2005/8/layout/vList2"/>
    <dgm:cxn modelId="{06F21AFE-1442-466C-B5D4-8446AA5623E0}" srcId="{378EBAD7-4782-4F14-A4EA-513B2E5BE3A1}" destId="{D02A4A9F-0CDE-465D-9077-45DB527E1090}" srcOrd="0" destOrd="0" parTransId="{535FA97B-F06B-4EDD-BE23-7B0688740C8D}" sibTransId="{DF908D95-97D0-4589-A584-15406856BEEE}"/>
    <dgm:cxn modelId="{D82FCD95-341F-4B2C-961F-908DEE717911}" type="presParOf" srcId="{95A0D5CC-CC51-4399-B3EB-FB27D92A568F}" destId="{4B314B52-4C70-4CF7-99A4-00C57477CE8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10AA816-DF01-4FE7-BA9F-179C48B8BEBF}" type="doc">
      <dgm:prSet loTypeId="urn:microsoft.com/office/officeart/2005/8/layout/vList3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2959E2E-A02A-498D-9E99-18E4083F1990}">
      <dgm:prSet custT="1"/>
      <dgm:spPr>
        <a:solidFill>
          <a:srgbClr val="C00000"/>
        </a:solidFill>
      </dgm:spPr>
      <dgm:t>
        <a:bodyPr/>
        <a:lstStyle/>
        <a:p>
          <a:r>
            <a:rPr lang="es-MX" sz="2000" dirty="0"/>
            <a:t>Determinar el tiempo necesario para organizar diferentes bloques de cajas que se encuentran a diferentes distancias.</a:t>
          </a:r>
          <a:endParaRPr lang="es-ES" sz="2400" dirty="0"/>
        </a:p>
      </dgm:t>
    </dgm:pt>
    <dgm:pt modelId="{8259DC15-075A-42ED-B438-AEE2DC3CD0BE}" type="parTrans" cxnId="{5B90FBBF-FA16-4044-A2DA-4FAF9FC8813B}">
      <dgm:prSet/>
      <dgm:spPr/>
      <dgm:t>
        <a:bodyPr/>
        <a:lstStyle/>
        <a:p>
          <a:endParaRPr lang="es-ES"/>
        </a:p>
      </dgm:t>
    </dgm:pt>
    <dgm:pt modelId="{DA253ABC-C5CC-447F-9926-839B609E4456}" type="sibTrans" cxnId="{5B90FBBF-FA16-4044-A2DA-4FAF9FC8813B}">
      <dgm:prSet/>
      <dgm:spPr/>
      <dgm:t>
        <a:bodyPr/>
        <a:lstStyle/>
        <a:p>
          <a:endParaRPr lang="es-ES"/>
        </a:p>
      </dgm:t>
    </dgm:pt>
    <dgm:pt modelId="{FC2364D5-B409-483E-AD54-39B2BD5BAF4F}" type="pres">
      <dgm:prSet presAssocID="{E10AA816-DF01-4FE7-BA9F-179C48B8BEBF}" presName="linearFlow" presStyleCnt="0">
        <dgm:presLayoutVars>
          <dgm:dir/>
          <dgm:resizeHandles val="exact"/>
        </dgm:presLayoutVars>
      </dgm:prSet>
      <dgm:spPr/>
    </dgm:pt>
    <dgm:pt modelId="{9461BF95-A295-4EAC-A2AD-A10E25E6B9C5}" type="pres">
      <dgm:prSet presAssocID="{62959E2E-A02A-498D-9E99-18E4083F1990}" presName="composite" presStyleCnt="0"/>
      <dgm:spPr/>
    </dgm:pt>
    <dgm:pt modelId="{97EBAD0D-4C0D-4DD0-BCAC-B71513E323F7}" type="pres">
      <dgm:prSet presAssocID="{62959E2E-A02A-498D-9E99-18E4083F1990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1000" r="-21000"/>
          </a:stretch>
        </a:blipFill>
      </dgm:spPr>
    </dgm:pt>
    <dgm:pt modelId="{8019F126-3B39-4AB9-BF1B-78308393112B}" type="pres">
      <dgm:prSet presAssocID="{62959E2E-A02A-498D-9E99-18E4083F1990}" presName="txShp" presStyleLbl="node1" presStyleIdx="0" presStyleCnt="1" custScaleY="81493">
        <dgm:presLayoutVars>
          <dgm:bulletEnabled val="1"/>
        </dgm:presLayoutVars>
      </dgm:prSet>
      <dgm:spPr/>
    </dgm:pt>
  </dgm:ptLst>
  <dgm:cxnLst>
    <dgm:cxn modelId="{33F54D43-7B0E-416D-8A63-30CEE8FD0A99}" type="presOf" srcId="{62959E2E-A02A-498D-9E99-18E4083F1990}" destId="{8019F126-3B39-4AB9-BF1B-78308393112B}" srcOrd="0" destOrd="0" presId="urn:microsoft.com/office/officeart/2005/8/layout/vList3"/>
    <dgm:cxn modelId="{5B90FBBF-FA16-4044-A2DA-4FAF9FC8813B}" srcId="{E10AA816-DF01-4FE7-BA9F-179C48B8BEBF}" destId="{62959E2E-A02A-498D-9E99-18E4083F1990}" srcOrd="0" destOrd="0" parTransId="{8259DC15-075A-42ED-B438-AEE2DC3CD0BE}" sibTransId="{DA253ABC-C5CC-447F-9926-839B609E4456}"/>
    <dgm:cxn modelId="{403CE2EA-E0CD-4D4B-BA6A-20E9B13D7BE5}" type="presOf" srcId="{E10AA816-DF01-4FE7-BA9F-179C48B8BEBF}" destId="{FC2364D5-B409-483E-AD54-39B2BD5BAF4F}" srcOrd="0" destOrd="0" presId="urn:microsoft.com/office/officeart/2005/8/layout/vList3"/>
    <dgm:cxn modelId="{4C88B9F6-8DA5-4E88-842D-564ABEE8099D}" type="presParOf" srcId="{FC2364D5-B409-483E-AD54-39B2BD5BAF4F}" destId="{9461BF95-A295-4EAC-A2AD-A10E25E6B9C5}" srcOrd="0" destOrd="0" presId="urn:microsoft.com/office/officeart/2005/8/layout/vList3"/>
    <dgm:cxn modelId="{5B505774-97F3-4003-A693-66BE325B7A00}" type="presParOf" srcId="{9461BF95-A295-4EAC-A2AD-A10E25E6B9C5}" destId="{97EBAD0D-4C0D-4DD0-BCAC-B71513E323F7}" srcOrd="0" destOrd="0" presId="urn:microsoft.com/office/officeart/2005/8/layout/vList3"/>
    <dgm:cxn modelId="{8470BFC9-F733-4925-9F57-653B78B606AC}" type="presParOf" srcId="{9461BF95-A295-4EAC-A2AD-A10E25E6B9C5}" destId="{8019F126-3B39-4AB9-BF1B-78308393112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8EBAD7-4782-4F14-A4EA-513B2E5BE3A1}" type="doc">
      <dgm:prSet loTypeId="urn:microsoft.com/office/officeart/2005/8/layout/vList2" loCatId="list" qsTypeId="urn:microsoft.com/office/officeart/2005/8/quickstyle/3d1" qsCatId="3D" csTypeId="urn:microsoft.com/office/officeart/2005/8/colors/accent2_4" csCatId="accent2" phldr="1"/>
      <dgm:spPr/>
      <dgm:t>
        <a:bodyPr/>
        <a:lstStyle/>
        <a:p>
          <a:endParaRPr lang="es-ES"/>
        </a:p>
      </dgm:t>
    </dgm:pt>
    <dgm:pt modelId="{D02A4A9F-0CDE-465D-9077-45DB527E1090}">
      <dgm:prSet/>
      <dgm:spPr/>
      <dgm:t>
        <a:bodyPr/>
        <a:lstStyle/>
        <a:p>
          <a:r>
            <a:rPr lang="es-MX"/>
            <a:t>Paso 1: Carga de datos inicial</a:t>
          </a:r>
          <a:endParaRPr lang="es-ES"/>
        </a:p>
      </dgm:t>
    </dgm:pt>
    <dgm:pt modelId="{535FA97B-F06B-4EDD-BE23-7B0688740C8D}" type="parTrans" cxnId="{06F21AFE-1442-466C-B5D4-8446AA5623E0}">
      <dgm:prSet/>
      <dgm:spPr/>
      <dgm:t>
        <a:bodyPr/>
        <a:lstStyle/>
        <a:p>
          <a:endParaRPr lang="es-ES"/>
        </a:p>
      </dgm:t>
    </dgm:pt>
    <dgm:pt modelId="{DF908D95-97D0-4589-A584-15406856BEEE}" type="sibTrans" cxnId="{06F21AFE-1442-466C-B5D4-8446AA5623E0}">
      <dgm:prSet/>
      <dgm:spPr/>
      <dgm:t>
        <a:bodyPr/>
        <a:lstStyle/>
        <a:p>
          <a:endParaRPr lang="es-ES"/>
        </a:p>
      </dgm:t>
    </dgm:pt>
    <dgm:pt modelId="{95A0D5CC-CC51-4399-B3EB-FB27D92A568F}" type="pres">
      <dgm:prSet presAssocID="{378EBAD7-4782-4F14-A4EA-513B2E5BE3A1}" presName="linear" presStyleCnt="0">
        <dgm:presLayoutVars>
          <dgm:animLvl val="lvl"/>
          <dgm:resizeHandles val="exact"/>
        </dgm:presLayoutVars>
      </dgm:prSet>
      <dgm:spPr/>
    </dgm:pt>
    <dgm:pt modelId="{4B314B52-4C70-4CF7-99A4-00C57477CE8C}" type="pres">
      <dgm:prSet presAssocID="{D02A4A9F-0CDE-465D-9077-45DB527E1090}" presName="parentText" presStyleLbl="node1" presStyleIdx="0" presStyleCnt="1" custScaleY="100327">
        <dgm:presLayoutVars>
          <dgm:chMax val="0"/>
          <dgm:bulletEnabled val="1"/>
        </dgm:presLayoutVars>
      </dgm:prSet>
      <dgm:spPr/>
    </dgm:pt>
  </dgm:ptLst>
  <dgm:cxnLst>
    <dgm:cxn modelId="{82F7477A-215F-452F-A110-6A1AE4D5E420}" type="presOf" srcId="{D02A4A9F-0CDE-465D-9077-45DB527E1090}" destId="{4B314B52-4C70-4CF7-99A4-00C57477CE8C}" srcOrd="0" destOrd="0" presId="urn:microsoft.com/office/officeart/2005/8/layout/vList2"/>
    <dgm:cxn modelId="{6619749C-9555-40A6-860A-DEB7B9FB4110}" type="presOf" srcId="{378EBAD7-4782-4F14-A4EA-513B2E5BE3A1}" destId="{95A0D5CC-CC51-4399-B3EB-FB27D92A568F}" srcOrd="0" destOrd="0" presId="urn:microsoft.com/office/officeart/2005/8/layout/vList2"/>
    <dgm:cxn modelId="{06F21AFE-1442-466C-B5D4-8446AA5623E0}" srcId="{378EBAD7-4782-4F14-A4EA-513B2E5BE3A1}" destId="{D02A4A9F-0CDE-465D-9077-45DB527E1090}" srcOrd="0" destOrd="0" parTransId="{535FA97B-F06B-4EDD-BE23-7B0688740C8D}" sibTransId="{DF908D95-97D0-4589-A584-15406856BEEE}"/>
    <dgm:cxn modelId="{D82FCD95-341F-4B2C-961F-908DEE717911}" type="presParOf" srcId="{95A0D5CC-CC51-4399-B3EB-FB27D92A568F}" destId="{4B314B52-4C70-4CF7-99A4-00C57477CE8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0AA816-DF01-4FE7-BA9F-179C48B8BEBF}" type="doc">
      <dgm:prSet loTypeId="urn:microsoft.com/office/officeart/2005/8/layout/vList3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2959E2E-A02A-498D-9E99-18E4083F1990}">
      <dgm:prSet custT="1"/>
      <dgm:spPr/>
      <dgm:t>
        <a:bodyPr/>
        <a:lstStyle/>
        <a:p>
          <a:r>
            <a:rPr lang="es-MX" sz="2000" dirty="0"/>
            <a:t>Ejemplo: Determinar el tiempo necesario para organizar diferentes bloques de cajas.</a:t>
          </a:r>
          <a:br>
            <a:rPr lang="es-MX" sz="2400" dirty="0"/>
          </a:br>
          <a:endParaRPr lang="es-ES" sz="2400" dirty="0"/>
        </a:p>
      </dgm:t>
    </dgm:pt>
    <dgm:pt modelId="{8259DC15-075A-42ED-B438-AEE2DC3CD0BE}" type="parTrans" cxnId="{5B90FBBF-FA16-4044-A2DA-4FAF9FC8813B}">
      <dgm:prSet/>
      <dgm:spPr/>
      <dgm:t>
        <a:bodyPr/>
        <a:lstStyle/>
        <a:p>
          <a:endParaRPr lang="es-ES"/>
        </a:p>
      </dgm:t>
    </dgm:pt>
    <dgm:pt modelId="{DA253ABC-C5CC-447F-9926-839B609E4456}" type="sibTrans" cxnId="{5B90FBBF-FA16-4044-A2DA-4FAF9FC8813B}">
      <dgm:prSet/>
      <dgm:spPr/>
      <dgm:t>
        <a:bodyPr/>
        <a:lstStyle/>
        <a:p>
          <a:endParaRPr lang="es-ES"/>
        </a:p>
      </dgm:t>
    </dgm:pt>
    <dgm:pt modelId="{FC2364D5-B409-483E-AD54-39B2BD5BAF4F}" type="pres">
      <dgm:prSet presAssocID="{E10AA816-DF01-4FE7-BA9F-179C48B8BEBF}" presName="linearFlow" presStyleCnt="0">
        <dgm:presLayoutVars>
          <dgm:dir/>
          <dgm:resizeHandles val="exact"/>
        </dgm:presLayoutVars>
      </dgm:prSet>
      <dgm:spPr/>
    </dgm:pt>
    <dgm:pt modelId="{9461BF95-A295-4EAC-A2AD-A10E25E6B9C5}" type="pres">
      <dgm:prSet presAssocID="{62959E2E-A02A-498D-9E99-18E4083F1990}" presName="composite" presStyleCnt="0"/>
      <dgm:spPr/>
    </dgm:pt>
    <dgm:pt modelId="{97EBAD0D-4C0D-4DD0-BCAC-B71513E323F7}" type="pres">
      <dgm:prSet presAssocID="{62959E2E-A02A-498D-9E99-18E4083F1990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6000" r="-26000"/>
          </a:stretch>
        </a:blipFill>
      </dgm:spPr>
    </dgm:pt>
    <dgm:pt modelId="{8019F126-3B39-4AB9-BF1B-78308393112B}" type="pres">
      <dgm:prSet presAssocID="{62959E2E-A02A-498D-9E99-18E4083F1990}" presName="txShp" presStyleLbl="node1" presStyleIdx="0" presStyleCnt="1" custScaleY="81493">
        <dgm:presLayoutVars>
          <dgm:bulletEnabled val="1"/>
        </dgm:presLayoutVars>
      </dgm:prSet>
      <dgm:spPr/>
    </dgm:pt>
  </dgm:ptLst>
  <dgm:cxnLst>
    <dgm:cxn modelId="{33F54D43-7B0E-416D-8A63-30CEE8FD0A99}" type="presOf" srcId="{62959E2E-A02A-498D-9E99-18E4083F1990}" destId="{8019F126-3B39-4AB9-BF1B-78308393112B}" srcOrd="0" destOrd="0" presId="urn:microsoft.com/office/officeart/2005/8/layout/vList3"/>
    <dgm:cxn modelId="{5B90FBBF-FA16-4044-A2DA-4FAF9FC8813B}" srcId="{E10AA816-DF01-4FE7-BA9F-179C48B8BEBF}" destId="{62959E2E-A02A-498D-9E99-18E4083F1990}" srcOrd="0" destOrd="0" parTransId="{8259DC15-075A-42ED-B438-AEE2DC3CD0BE}" sibTransId="{DA253ABC-C5CC-447F-9926-839B609E4456}"/>
    <dgm:cxn modelId="{403CE2EA-E0CD-4D4B-BA6A-20E9B13D7BE5}" type="presOf" srcId="{E10AA816-DF01-4FE7-BA9F-179C48B8BEBF}" destId="{FC2364D5-B409-483E-AD54-39B2BD5BAF4F}" srcOrd="0" destOrd="0" presId="urn:microsoft.com/office/officeart/2005/8/layout/vList3"/>
    <dgm:cxn modelId="{4C88B9F6-8DA5-4E88-842D-564ABEE8099D}" type="presParOf" srcId="{FC2364D5-B409-483E-AD54-39B2BD5BAF4F}" destId="{9461BF95-A295-4EAC-A2AD-A10E25E6B9C5}" srcOrd="0" destOrd="0" presId="urn:microsoft.com/office/officeart/2005/8/layout/vList3"/>
    <dgm:cxn modelId="{5B505774-97F3-4003-A693-66BE325B7A00}" type="presParOf" srcId="{9461BF95-A295-4EAC-A2AD-A10E25E6B9C5}" destId="{97EBAD0D-4C0D-4DD0-BCAC-B71513E323F7}" srcOrd="0" destOrd="0" presId="urn:microsoft.com/office/officeart/2005/8/layout/vList3"/>
    <dgm:cxn modelId="{8470BFC9-F733-4925-9F57-653B78B606AC}" type="presParOf" srcId="{9461BF95-A295-4EAC-A2AD-A10E25E6B9C5}" destId="{8019F126-3B39-4AB9-BF1B-78308393112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8EBAD7-4782-4F14-A4EA-513B2E5BE3A1}" type="doc">
      <dgm:prSet loTypeId="urn:microsoft.com/office/officeart/2005/8/layout/vList2" loCatId="list" qsTypeId="urn:microsoft.com/office/officeart/2005/8/quickstyle/3d1" qsCatId="3D" csTypeId="urn:microsoft.com/office/officeart/2005/8/colors/accent2_4" csCatId="accent2" phldr="1"/>
      <dgm:spPr/>
      <dgm:t>
        <a:bodyPr/>
        <a:lstStyle/>
        <a:p>
          <a:endParaRPr lang="es-ES"/>
        </a:p>
      </dgm:t>
    </dgm:pt>
    <dgm:pt modelId="{D02A4A9F-0CDE-465D-9077-45DB527E109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s-MX" dirty="0"/>
            <a:t>Paso 2: </a:t>
          </a:r>
          <a:r>
            <a:rPr lang="es-ES" dirty="0"/>
            <a:t>Representar ambas variables gráficamente (diagrama de dispersión)</a:t>
          </a:r>
        </a:p>
      </dgm:t>
    </dgm:pt>
    <dgm:pt modelId="{535FA97B-F06B-4EDD-BE23-7B0688740C8D}" type="parTrans" cxnId="{06F21AFE-1442-466C-B5D4-8446AA5623E0}">
      <dgm:prSet/>
      <dgm:spPr/>
      <dgm:t>
        <a:bodyPr/>
        <a:lstStyle/>
        <a:p>
          <a:endParaRPr lang="es-ES"/>
        </a:p>
      </dgm:t>
    </dgm:pt>
    <dgm:pt modelId="{DF908D95-97D0-4589-A584-15406856BEEE}" type="sibTrans" cxnId="{06F21AFE-1442-466C-B5D4-8446AA5623E0}">
      <dgm:prSet/>
      <dgm:spPr/>
      <dgm:t>
        <a:bodyPr/>
        <a:lstStyle/>
        <a:p>
          <a:endParaRPr lang="es-ES"/>
        </a:p>
      </dgm:t>
    </dgm:pt>
    <dgm:pt modelId="{95A0D5CC-CC51-4399-B3EB-FB27D92A568F}" type="pres">
      <dgm:prSet presAssocID="{378EBAD7-4782-4F14-A4EA-513B2E5BE3A1}" presName="linear" presStyleCnt="0">
        <dgm:presLayoutVars>
          <dgm:animLvl val="lvl"/>
          <dgm:resizeHandles val="exact"/>
        </dgm:presLayoutVars>
      </dgm:prSet>
      <dgm:spPr/>
    </dgm:pt>
    <dgm:pt modelId="{4B314B52-4C70-4CF7-99A4-00C57477CE8C}" type="pres">
      <dgm:prSet presAssocID="{D02A4A9F-0CDE-465D-9077-45DB527E1090}" presName="parentText" presStyleLbl="node1" presStyleIdx="0" presStyleCnt="1" custScaleY="100327">
        <dgm:presLayoutVars>
          <dgm:chMax val="0"/>
          <dgm:bulletEnabled val="1"/>
        </dgm:presLayoutVars>
      </dgm:prSet>
      <dgm:spPr/>
    </dgm:pt>
  </dgm:ptLst>
  <dgm:cxnLst>
    <dgm:cxn modelId="{82F7477A-215F-452F-A110-6A1AE4D5E420}" type="presOf" srcId="{D02A4A9F-0CDE-465D-9077-45DB527E1090}" destId="{4B314B52-4C70-4CF7-99A4-00C57477CE8C}" srcOrd="0" destOrd="0" presId="urn:microsoft.com/office/officeart/2005/8/layout/vList2"/>
    <dgm:cxn modelId="{6619749C-9555-40A6-860A-DEB7B9FB4110}" type="presOf" srcId="{378EBAD7-4782-4F14-A4EA-513B2E5BE3A1}" destId="{95A0D5CC-CC51-4399-B3EB-FB27D92A568F}" srcOrd="0" destOrd="0" presId="urn:microsoft.com/office/officeart/2005/8/layout/vList2"/>
    <dgm:cxn modelId="{06F21AFE-1442-466C-B5D4-8446AA5623E0}" srcId="{378EBAD7-4782-4F14-A4EA-513B2E5BE3A1}" destId="{D02A4A9F-0CDE-465D-9077-45DB527E1090}" srcOrd="0" destOrd="0" parTransId="{535FA97B-F06B-4EDD-BE23-7B0688740C8D}" sibTransId="{DF908D95-97D0-4589-A584-15406856BEEE}"/>
    <dgm:cxn modelId="{D82FCD95-341F-4B2C-961F-908DEE717911}" type="presParOf" srcId="{95A0D5CC-CC51-4399-B3EB-FB27D92A568F}" destId="{4B314B52-4C70-4CF7-99A4-00C57477CE8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0AA816-DF01-4FE7-BA9F-179C48B8BEBF}" type="doc">
      <dgm:prSet loTypeId="urn:microsoft.com/office/officeart/2005/8/layout/vList3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2959E2E-A02A-498D-9E99-18E4083F1990}">
      <dgm:prSet custT="1"/>
      <dgm:spPr/>
      <dgm:t>
        <a:bodyPr/>
        <a:lstStyle/>
        <a:p>
          <a:r>
            <a:rPr lang="es-MX" sz="2000" dirty="0"/>
            <a:t>Ejemplo: Determinar el tiempo necesario para organizar diferentes bloques de cajas.</a:t>
          </a:r>
          <a:br>
            <a:rPr lang="es-MX" sz="2400" dirty="0"/>
          </a:br>
          <a:endParaRPr lang="es-ES" sz="2400" dirty="0"/>
        </a:p>
      </dgm:t>
    </dgm:pt>
    <dgm:pt modelId="{8259DC15-075A-42ED-B438-AEE2DC3CD0BE}" type="parTrans" cxnId="{5B90FBBF-FA16-4044-A2DA-4FAF9FC8813B}">
      <dgm:prSet/>
      <dgm:spPr/>
      <dgm:t>
        <a:bodyPr/>
        <a:lstStyle/>
        <a:p>
          <a:endParaRPr lang="es-ES"/>
        </a:p>
      </dgm:t>
    </dgm:pt>
    <dgm:pt modelId="{DA253ABC-C5CC-447F-9926-839B609E4456}" type="sibTrans" cxnId="{5B90FBBF-FA16-4044-A2DA-4FAF9FC8813B}">
      <dgm:prSet/>
      <dgm:spPr/>
      <dgm:t>
        <a:bodyPr/>
        <a:lstStyle/>
        <a:p>
          <a:endParaRPr lang="es-ES"/>
        </a:p>
      </dgm:t>
    </dgm:pt>
    <dgm:pt modelId="{FC2364D5-B409-483E-AD54-39B2BD5BAF4F}" type="pres">
      <dgm:prSet presAssocID="{E10AA816-DF01-4FE7-BA9F-179C48B8BEBF}" presName="linearFlow" presStyleCnt="0">
        <dgm:presLayoutVars>
          <dgm:dir/>
          <dgm:resizeHandles val="exact"/>
        </dgm:presLayoutVars>
      </dgm:prSet>
      <dgm:spPr/>
    </dgm:pt>
    <dgm:pt modelId="{9461BF95-A295-4EAC-A2AD-A10E25E6B9C5}" type="pres">
      <dgm:prSet presAssocID="{62959E2E-A02A-498D-9E99-18E4083F1990}" presName="composite" presStyleCnt="0"/>
      <dgm:spPr/>
    </dgm:pt>
    <dgm:pt modelId="{97EBAD0D-4C0D-4DD0-BCAC-B71513E323F7}" type="pres">
      <dgm:prSet presAssocID="{62959E2E-A02A-498D-9E99-18E4083F1990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6000" r="-26000"/>
          </a:stretch>
        </a:blipFill>
      </dgm:spPr>
    </dgm:pt>
    <dgm:pt modelId="{8019F126-3B39-4AB9-BF1B-78308393112B}" type="pres">
      <dgm:prSet presAssocID="{62959E2E-A02A-498D-9E99-18E4083F1990}" presName="txShp" presStyleLbl="node1" presStyleIdx="0" presStyleCnt="1" custScaleY="81493">
        <dgm:presLayoutVars>
          <dgm:bulletEnabled val="1"/>
        </dgm:presLayoutVars>
      </dgm:prSet>
      <dgm:spPr/>
    </dgm:pt>
  </dgm:ptLst>
  <dgm:cxnLst>
    <dgm:cxn modelId="{33F54D43-7B0E-416D-8A63-30CEE8FD0A99}" type="presOf" srcId="{62959E2E-A02A-498D-9E99-18E4083F1990}" destId="{8019F126-3B39-4AB9-BF1B-78308393112B}" srcOrd="0" destOrd="0" presId="urn:microsoft.com/office/officeart/2005/8/layout/vList3"/>
    <dgm:cxn modelId="{5B90FBBF-FA16-4044-A2DA-4FAF9FC8813B}" srcId="{E10AA816-DF01-4FE7-BA9F-179C48B8BEBF}" destId="{62959E2E-A02A-498D-9E99-18E4083F1990}" srcOrd="0" destOrd="0" parTransId="{8259DC15-075A-42ED-B438-AEE2DC3CD0BE}" sibTransId="{DA253ABC-C5CC-447F-9926-839B609E4456}"/>
    <dgm:cxn modelId="{403CE2EA-E0CD-4D4B-BA6A-20E9B13D7BE5}" type="presOf" srcId="{E10AA816-DF01-4FE7-BA9F-179C48B8BEBF}" destId="{FC2364D5-B409-483E-AD54-39B2BD5BAF4F}" srcOrd="0" destOrd="0" presId="urn:microsoft.com/office/officeart/2005/8/layout/vList3"/>
    <dgm:cxn modelId="{4C88B9F6-8DA5-4E88-842D-564ABEE8099D}" type="presParOf" srcId="{FC2364D5-B409-483E-AD54-39B2BD5BAF4F}" destId="{9461BF95-A295-4EAC-A2AD-A10E25E6B9C5}" srcOrd="0" destOrd="0" presId="urn:microsoft.com/office/officeart/2005/8/layout/vList3"/>
    <dgm:cxn modelId="{5B505774-97F3-4003-A693-66BE325B7A00}" type="presParOf" srcId="{9461BF95-A295-4EAC-A2AD-A10E25E6B9C5}" destId="{97EBAD0D-4C0D-4DD0-BCAC-B71513E323F7}" srcOrd="0" destOrd="0" presId="urn:microsoft.com/office/officeart/2005/8/layout/vList3"/>
    <dgm:cxn modelId="{8470BFC9-F733-4925-9F57-653B78B606AC}" type="presParOf" srcId="{9461BF95-A295-4EAC-A2AD-A10E25E6B9C5}" destId="{8019F126-3B39-4AB9-BF1B-78308393112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78EBAD7-4782-4F14-A4EA-513B2E5BE3A1}" type="doc">
      <dgm:prSet loTypeId="urn:microsoft.com/office/officeart/2005/8/layout/vList2" loCatId="list" qsTypeId="urn:microsoft.com/office/officeart/2005/8/quickstyle/3d1" qsCatId="3D" csTypeId="urn:microsoft.com/office/officeart/2005/8/colors/accent2_4" csCatId="accent2" phldr="1"/>
      <dgm:spPr/>
      <dgm:t>
        <a:bodyPr/>
        <a:lstStyle/>
        <a:p>
          <a:endParaRPr lang="es-ES"/>
        </a:p>
      </dgm:t>
    </dgm:pt>
    <dgm:pt modelId="{D02A4A9F-0CDE-465D-9077-45DB527E1090}">
      <dgm:prSet/>
      <dgm:spPr>
        <a:solidFill>
          <a:srgbClr val="7030A0"/>
        </a:solidFill>
      </dgm:spPr>
      <dgm:t>
        <a:bodyPr/>
        <a:lstStyle/>
        <a:p>
          <a:r>
            <a:rPr lang="es-MX" dirty="0"/>
            <a:t>Paso 3: </a:t>
          </a:r>
          <a:r>
            <a:rPr lang="es-ES" dirty="0"/>
            <a:t>Cargar el Modelo</a:t>
          </a:r>
        </a:p>
      </dgm:t>
    </dgm:pt>
    <dgm:pt modelId="{535FA97B-F06B-4EDD-BE23-7B0688740C8D}" type="parTrans" cxnId="{06F21AFE-1442-466C-B5D4-8446AA5623E0}">
      <dgm:prSet/>
      <dgm:spPr/>
      <dgm:t>
        <a:bodyPr/>
        <a:lstStyle/>
        <a:p>
          <a:endParaRPr lang="es-ES"/>
        </a:p>
      </dgm:t>
    </dgm:pt>
    <dgm:pt modelId="{DF908D95-97D0-4589-A584-15406856BEEE}" type="sibTrans" cxnId="{06F21AFE-1442-466C-B5D4-8446AA5623E0}">
      <dgm:prSet/>
      <dgm:spPr/>
      <dgm:t>
        <a:bodyPr/>
        <a:lstStyle/>
        <a:p>
          <a:endParaRPr lang="es-ES"/>
        </a:p>
      </dgm:t>
    </dgm:pt>
    <dgm:pt modelId="{95A0D5CC-CC51-4399-B3EB-FB27D92A568F}" type="pres">
      <dgm:prSet presAssocID="{378EBAD7-4782-4F14-A4EA-513B2E5BE3A1}" presName="linear" presStyleCnt="0">
        <dgm:presLayoutVars>
          <dgm:animLvl val="lvl"/>
          <dgm:resizeHandles val="exact"/>
        </dgm:presLayoutVars>
      </dgm:prSet>
      <dgm:spPr/>
    </dgm:pt>
    <dgm:pt modelId="{4B314B52-4C70-4CF7-99A4-00C57477CE8C}" type="pres">
      <dgm:prSet presAssocID="{D02A4A9F-0CDE-465D-9077-45DB527E1090}" presName="parentText" presStyleLbl="node1" presStyleIdx="0" presStyleCnt="1" custScaleY="100327">
        <dgm:presLayoutVars>
          <dgm:chMax val="0"/>
          <dgm:bulletEnabled val="1"/>
        </dgm:presLayoutVars>
      </dgm:prSet>
      <dgm:spPr/>
    </dgm:pt>
  </dgm:ptLst>
  <dgm:cxnLst>
    <dgm:cxn modelId="{82F7477A-215F-452F-A110-6A1AE4D5E420}" type="presOf" srcId="{D02A4A9F-0CDE-465D-9077-45DB527E1090}" destId="{4B314B52-4C70-4CF7-99A4-00C57477CE8C}" srcOrd="0" destOrd="0" presId="urn:microsoft.com/office/officeart/2005/8/layout/vList2"/>
    <dgm:cxn modelId="{6619749C-9555-40A6-860A-DEB7B9FB4110}" type="presOf" srcId="{378EBAD7-4782-4F14-A4EA-513B2E5BE3A1}" destId="{95A0D5CC-CC51-4399-B3EB-FB27D92A568F}" srcOrd="0" destOrd="0" presId="urn:microsoft.com/office/officeart/2005/8/layout/vList2"/>
    <dgm:cxn modelId="{06F21AFE-1442-466C-B5D4-8446AA5623E0}" srcId="{378EBAD7-4782-4F14-A4EA-513B2E5BE3A1}" destId="{D02A4A9F-0CDE-465D-9077-45DB527E1090}" srcOrd="0" destOrd="0" parTransId="{535FA97B-F06B-4EDD-BE23-7B0688740C8D}" sibTransId="{DF908D95-97D0-4589-A584-15406856BEEE}"/>
    <dgm:cxn modelId="{D82FCD95-341F-4B2C-961F-908DEE717911}" type="presParOf" srcId="{95A0D5CC-CC51-4399-B3EB-FB27D92A568F}" destId="{4B314B52-4C70-4CF7-99A4-00C57477CE8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5423F19-829D-40FC-917D-C6F530AAB9FE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B86102B6-C9BF-4B1D-AE8C-CAB7C3AA3BEF}">
      <dgm:prSet custT="1"/>
      <dgm:spPr/>
      <dgm:t>
        <a:bodyPr/>
        <a:lstStyle/>
        <a:p>
          <a:pPr algn="ctr"/>
          <a:r>
            <a:rPr lang="es-ES" sz="2000" b="1">
              <a:solidFill>
                <a:schemeClr val="accent4">
                  <a:lumMod val="60000"/>
                  <a:lumOff val="40000"/>
                </a:schemeClr>
              </a:solidFill>
            </a:rPr>
            <a:t>Y = 0,6845 * X + 18,5452</a:t>
          </a:r>
        </a:p>
      </dgm:t>
    </dgm:pt>
    <dgm:pt modelId="{0ED80134-D24A-4146-BCCB-5228725D2B55}" type="parTrans" cxnId="{CD1D2463-93DD-40E7-944B-E861823BE94B}">
      <dgm:prSet/>
      <dgm:spPr/>
      <dgm:t>
        <a:bodyPr/>
        <a:lstStyle/>
        <a:p>
          <a:endParaRPr lang="es-ES"/>
        </a:p>
      </dgm:t>
    </dgm:pt>
    <dgm:pt modelId="{17F86852-6262-476A-B0EA-75DFDDDEDEF4}" type="sibTrans" cxnId="{CD1D2463-93DD-40E7-944B-E861823BE94B}">
      <dgm:prSet/>
      <dgm:spPr/>
      <dgm:t>
        <a:bodyPr/>
        <a:lstStyle/>
        <a:p>
          <a:endParaRPr lang="es-ES"/>
        </a:p>
      </dgm:t>
    </dgm:pt>
    <dgm:pt modelId="{70AA00F0-7BEB-4A36-9F5F-1C5A4C007105}" type="pres">
      <dgm:prSet presAssocID="{95423F19-829D-40FC-917D-C6F530AAB9FE}" presName="linear" presStyleCnt="0">
        <dgm:presLayoutVars>
          <dgm:animLvl val="lvl"/>
          <dgm:resizeHandles val="exact"/>
        </dgm:presLayoutVars>
      </dgm:prSet>
      <dgm:spPr/>
    </dgm:pt>
    <dgm:pt modelId="{04DC7340-30A0-4018-892A-E7C6FBB9E85E}" type="pres">
      <dgm:prSet presAssocID="{B86102B6-C9BF-4B1D-AE8C-CAB7C3AA3BEF}" presName="parentText" presStyleLbl="node1" presStyleIdx="0" presStyleCnt="1" custScaleY="100076">
        <dgm:presLayoutVars>
          <dgm:chMax val="0"/>
          <dgm:bulletEnabled val="1"/>
        </dgm:presLayoutVars>
      </dgm:prSet>
      <dgm:spPr/>
    </dgm:pt>
  </dgm:ptLst>
  <dgm:cxnLst>
    <dgm:cxn modelId="{CD1D2463-93DD-40E7-944B-E861823BE94B}" srcId="{95423F19-829D-40FC-917D-C6F530AAB9FE}" destId="{B86102B6-C9BF-4B1D-AE8C-CAB7C3AA3BEF}" srcOrd="0" destOrd="0" parTransId="{0ED80134-D24A-4146-BCCB-5228725D2B55}" sibTransId="{17F86852-6262-476A-B0EA-75DFDDDEDEF4}"/>
    <dgm:cxn modelId="{D0EBA592-A797-4465-8DD0-9062F3F9BB74}" type="presOf" srcId="{95423F19-829D-40FC-917D-C6F530AAB9FE}" destId="{70AA00F0-7BEB-4A36-9F5F-1C5A4C007105}" srcOrd="0" destOrd="0" presId="urn:microsoft.com/office/officeart/2005/8/layout/vList2"/>
    <dgm:cxn modelId="{6F9E13AD-B2FB-4F77-92D3-EA7A9E08F168}" type="presOf" srcId="{B86102B6-C9BF-4B1D-AE8C-CAB7C3AA3BEF}" destId="{04DC7340-30A0-4018-892A-E7C6FBB9E85E}" srcOrd="0" destOrd="0" presId="urn:microsoft.com/office/officeart/2005/8/layout/vList2"/>
    <dgm:cxn modelId="{F95D35B4-BEE1-43DF-ADE0-153ABD610E45}" type="presParOf" srcId="{70AA00F0-7BEB-4A36-9F5F-1C5A4C007105}" destId="{04DC7340-30A0-4018-892A-E7C6FBB9E85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10AA816-DF01-4FE7-BA9F-179C48B8BEBF}" type="doc">
      <dgm:prSet loTypeId="urn:microsoft.com/office/officeart/2005/8/layout/vList3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2959E2E-A02A-498D-9E99-18E4083F1990}">
      <dgm:prSet custT="1"/>
      <dgm:spPr/>
      <dgm:t>
        <a:bodyPr/>
        <a:lstStyle/>
        <a:p>
          <a:r>
            <a:rPr lang="es-MX" sz="2000" dirty="0"/>
            <a:t>Ejemplo: Determinar el tiempo necesario para organizar diferentes bloques de cajas.</a:t>
          </a:r>
          <a:br>
            <a:rPr lang="es-MX" sz="2400" dirty="0"/>
          </a:br>
          <a:endParaRPr lang="es-ES" sz="2400" dirty="0"/>
        </a:p>
      </dgm:t>
    </dgm:pt>
    <dgm:pt modelId="{8259DC15-075A-42ED-B438-AEE2DC3CD0BE}" type="parTrans" cxnId="{5B90FBBF-FA16-4044-A2DA-4FAF9FC8813B}">
      <dgm:prSet/>
      <dgm:spPr/>
      <dgm:t>
        <a:bodyPr/>
        <a:lstStyle/>
        <a:p>
          <a:endParaRPr lang="es-ES"/>
        </a:p>
      </dgm:t>
    </dgm:pt>
    <dgm:pt modelId="{DA253ABC-C5CC-447F-9926-839B609E4456}" type="sibTrans" cxnId="{5B90FBBF-FA16-4044-A2DA-4FAF9FC8813B}">
      <dgm:prSet/>
      <dgm:spPr/>
      <dgm:t>
        <a:bodyPr/>
        <a:lstStyle/>
        <a:p>
          <a:endParaRPr lang="es-ES"/>
        </a:p>
      </dgm:t>
    </dgm:pt>
    <dgm:pt modelId="{FC2364D5-B409-483E-AD54-39B2BD5BAF4F}" type="pres">
      <dgm:prSet presAssocID="{E10AA816-DF01-4FE7-BA9F-179C48B8BEBF}" presName="linearFlow" presStyleCnt="0">
        <dgm:presLayoutVars>
          <dgm:dir/>
          <dgm:resizeHandles val="exact"/>
        </dgm:presLayoutVars>
      </dgm:prSet>
      <dgm:spPr/>
    </dgm:pt>
    <dgm:pt modelId="{9461BF95-A295-4EAC-A2AD-A10E25E6B9C5}" type="pres">
      <dgm:prSet presAssocID="{62959E2E-A02A-498D-9E99-18E4083F1990}" presName="composite" presStyleCnt="0"/>
      <dgm:spPr/>
    </dgm:pt>
    <dgm:pt modelId="{97EBAD0D-4C0D-4DD0-BCAC-B71513E323F7}" type="pres">
      <dgm:prSet presAssocID="{62959E2E-A02A-498D-9E99-18E4083F1990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6000" r="-26000"/>
          </a:stretch>
        </a:blipFill>
      </dgm:spPr>
    </dgm:pt>
    <dgm:pt modelId="{8019F126-3B39-4AB9-BF1B-78308393112B}" type="pres">
      <dgm:prSet presAssocID="{62959E2E-A02A-498D-9E99-18E4083F1990}" presName="txShp" presStyleLbl="node1" presStyleIdx="0" presStyleCnt="1" custScaleY="81493">
        <dgm:presLayoutVars>
          <dgm:bulletEnabled val="1"/>
        </dgm:presLayoutVars>
      </dgm:prSet>
      <dgm:spPr/>
    </dgm:pt>
  </dgm:ptLst>
  <dgm:cxnLst>
    <dgm:cxn modelId="{33F54D43-7B0E-416D-8A63-30CEE8FD0A99}" type="presOf" srcId="{62959E2E-A02A-498D-9E99-18E4083F1990}" destId="{8019F126-3B39-4AB9-BF1B-78308393112B}" srcOrd="0" destOrd="0" presId="urn:microsoft.com/office/officeart/2005/8/layout/vList3"/>
    <dgm:cxn modelId="{5B90FBBF-FA16-4044-A2DA-4FAF9FC8813B}" srcId="{E10AA816-DF01-4FE7-BA9F-179C48B8BEBF}" destId="{62959E2E-A02A-498D-9E99-18E4083F1990}" srcOrd="0" destOrd="0" parTransId="{8259DC15-075A-42ED-B438-AEE2DC3CD0BE}" sibTransId="{DA253ABC-C5CC-447F-9926-839B609E4456}"/>
    <dgm:cxn modelId="{403CE2EA-E0CD-4D4B-BA6A-20E9B13D7BE5}" type="presOf" srcId="{E10AA816-DF01-4FE7-BA9F-179C48B8BEBF}" destId="{FC2364D5-B409-483E-AD54-39B2BD5BAF4F}" srcOrd="0" destOrd="0" presId="urn:microsoft.com/office/officeart/2005/8/layout/vList3"/>
    <dgm:cxn modelId="{4C88B9F6-8DA5-4E88-842D-564ABEE8099D}" type="presParOf" srcId="{FC2364D5-B409-483E-AD54-39B2BD5BAF4F}" destId="{9461BF95-A295-4EAC-A2AD-A10E25E6B9C5}" srcOrd="0" destOrd="0" presId="urn:microsoft.com/office/officeart/2005/8/layout/vList3"/>
    <dgm:cxn modelId="{5B505774-97F3-4003-A693-66BE325B7A00}" type="presParOf" srcId="{9461BF95-A295-4EAC-A2AD-A10E25E6B9C5}" destId="{97EBAD0D-4C0D-4DD0-BCAC-B71513E323F7}" srcOrd="0" destOrd="0" presId="urn:microsoft.com/office/officeart/2005/8/layout/vList3"/>
    <dgm:cxn modelId="{8470BFC9-F733-4925-9F57-653B78B606AC}" type="presParOf" srcId="{9461BF95-A295-4EAC-A2AD-A10E25E6B9C5}" destId="{8019F126-3B39-4AB9-BF1B-78308393112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78EBAD7-4782-4F14-A4EA-513B2E5BE3A1}" type="doc">
      <dgm:prSet loTypeId="urn:microsoft.com/office/officeart/2005/8/layout/vList2" loCatId="list" qsTypeId="urn:microsoft.com/office/officeart/2005/8/quickstyle/3d1" qsCatId="3D" csTypeId="urn:microsoft.com/office/officeart/2005/8/colors/accent2_4" csCatId="accent2" phldr="1"/>
      <dgm:spPr/>
      <dgm:t>
        <a:bodyPr/>
        <a:lstStyle/>
        <a:p>
          <a:endParaRPr lang="es-ES"/>
        </a:p>
      </dgm:t>
    </dgm:pt>
    <dgm:pt modelId="{D02A4A9F-0CDE-465D-9077-45DB527E1090}">
      <dgm:prSet/>
      <dgm:spPr>
        <a:solidFill>
          <a:srgbClr val="FF6600"/>
        </a:solidFill>
      </dgm:spPr>
      <dgm:t>
        <a:bodyPr/>
        <a:lstStyle/>
        <a:p>
          <a:r>
            <a:rPr lang="es-MX" dirty="0"/>
            <a:t>Paso 4: </a:t>
          </a:r>
          <a:r>
            <a:rPr lang="es-ES" dirty="0"/>
            <a:t>Análisis de la correlación</a:t>
          </a:r>
        </a:p>
      </dgm:t>
    </dgm:pt>
    <dgm:pt modelId="{535FA97B-F06B-4EDD-BE23-7B0688740C8D}" type="parTrans" cxnId="{06F21AFE-1442-466C-B5D4-8446AA5623E0}">
      <dgm:prSet/>
      <dgm:spPr/>
      <dgm:t>
        <a:bodyPr/>
        <a:lstStyle/>
        <a:p>
          <a:endParaRPr lang="es-ES"/>
        </a:p>
      </dgm:t>
    </dgm:pt>
    <dgm:pt modelId="{DF908D95-97D0-4589-A584-15406856BEEE}" type="sibTrans" cxnId="{06F21AFE-1442-466C-B5D4-8446AA5623E0}">
      <dgm:prSet/>
      <dgm:spPr/>
      <dgm:t>
        <a:bodyPr/>
        <a:lstStyle/>
        <a:p>
          <a:endParaRPr lang="es-ES"/>
        </a:p>
      </dgm:t>
    </dgm:pt>
    <dgm:pt modelId="{95A0D5CC-CC51-4399-B3EB-FB27D92A568F}" type="pres">
      <dgm:prSet presAssocID="{378EBAD7-4782-4F14-A4EA-513B2E5BE3A1}" presName="linear" presStyleCnt="0">
        <dgm:presLayoutVars>
          <dgm:animLvl val="lvl"/>
          <dgm:resizeHandles val="exact"/>
        </dgm:presLayoutVars>
      </dgm:prSet>
      <dgm:spPr/>
    </dgm:pt>
    <dgm:pt modelId="{4B314B52-4C70-4CF7-99A4-00C57477CE8C}" type="pres">
      <dgm:prSet presAssocID="{D02A4A9F-0CDE-465D-9077-45DB527E1090}" presName="parentText" presStyleLbl="node1" presStyleIdx="0" presStyleCnt="1" custScaleY="100327">
        <dgm:presLayoutVars>
          <dgm:chMax val="0"/>
          <dgm:bulletEnabled val="1"/>
        </dgm:presLayoutVars>
      </dgm:prSet>
      <dgm:spPr/>
    </dgm:pt>
  </dgm:ptLst>
  <dgm:cxnLst>
    <dgm:cxn modelId="{82F7477A-215F-452F-A110-6A1AE4D5E420}" type="presOf" srcId="{D02A4A9F-0CDE-465D-9077-45DB527E1090}" destId="{4B314B52-4C70-4CF7-99A4-00C57477CE8C}" srcOrd="0" destOrd="0" presId="urn:microsoft.com/office/officeart/2005/8/layout/vList2"/>
    <dgm:cxn modelId="{6619749C-9555-40A6-860A-DEB7B9FB4110}" type="presOf" srcId="{378EBAD7-4782-4F14-A4EA-513B2E5BE3A1}" destId="{95A0D5CC-CC51-4399-B3EB-FB27D92A568F}" srcOrd="0" destOrd="0" presId="urn:microsoft.com/office/officeart/2005/8/layout/vList2"/>
    <dgm:cxn modelId="{06F21AFE-1442-466C-B5D4-8446AA5623E0}" srcId="{378EBAD7-4782-4F14-A4EA-513B2E5BE3A1}" destId="{D02A4A9F-0CDE-465D-9077-45DB527E1090}" srcOrd="0" destOrd="0" parTransId="{535FA97B-F06B-4EDD-BE23-7B0688740C8D}" sibTransId="{DF908D95-97D0-4589-A584-15406856BEEE}"/>
    <dgm:cxn modelId="{D82FCD95-341F-4B2C-961F-908DEE717911}" type="presParOf" srcId="{95A0D5CC-CC51-4399-B3EB-FB27D92A568F}" destId="{4B314B52-4C70-4CF7-99A4-00C57477CE8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9F126-3B39-4AB9-BF1B-78308393112B}">
      <dsp:nvSpPr>
        <dsp:cNvPr id="0" name=""/>
        <dsp:cNvSpPr/>
      </dsp:nvSpPr>
      <dsp:spPr>
        <a:xfrm rot="10800000">
          <a:off x="1617817" y="141655"/>
          <a:ext cx="4911547" cy="12409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1510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Ejemplo: Determinar el tiempo necesario para organizar diferentes bloques de cajas.</a:t>
          </a:r>
          <a:br>
            <a:rPr lang="es-MX" sz="2400" kern="1200" dirty="0"/>
          </a:br>
          <a:endParaRPr lang="es-ES" sz="2400" kern="1200" dirty="0"/>
        </a:p>
      </dsp:txBody>
      <dsp:txXfrm rot="10800000">
        <a:off x="1928059" y="141655"/>
        <a:ext cx="4601305" cy="1240970"/>
      </dsp:txXfrm>
    </dsp:sp>
    <dsp:sp modelId="{97EBAD0D-4C0D-4DD0-BCAC-B71513E323F7}">
      <dsp:nvSpPr>
        <dsp:cNvPr id="0" name=""/>
        <dsp:cNvSpPr/>
      </dsp:nvSpPr>
      <dsp:spPr>
        <a:xfrm>
          <a:off x="856420" y="744"/>
          <a:ext cx="1522793" cy="152279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6000" r="-26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9F126-3B39-4AB9-BF1B-78308393112B}">
      <dsp:nvSpPr>
        <dsp:cNvPr id="0" name=""/>
        <dsp:cNvSpPr/>
      </dsp:nvSpPr>
      <dsp:spPr>
        <a:xfrm rot="10800000">
          <a:off x="1617817" y="141655"/>
          <a:ext cx="4911547" cy="12409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1510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Ejemplo: Determinar el tiempo necesario para organizar diferentes bloques de cajas.</a:t>
          </a:r>
          <a:br>
            <a:rPr lang="es-MX" sz="2400" kern="1200" dirty="0"/>
          </a:br>
          <a:endParaRPr lang="es-ES" sz="2400" kern="1200" dirty="0"/>
        </a:p>
      </dsp:txBody>
      <dsp:txXfrm rot="10800000">
        <a:off x="1928059" y="141655"/>
        <a:ext cx="4601305" cy="1240970"/>
      </dsp:txXfrm>
    </dsp:sp>
    <dsp:sp modelId="{97EBAD0D-4C0D-4DD0-BCAC-B71513E323F7}">
      <dsp:nvSpPr>
        <dsp:cNvPr id="0" name=""/>
        <dsp:cNvSpPr/>
      </dsp:nvSpPr>
      <dsp:spPr>
        <a:xfrm>
          <a:off x="856420" y="744"/>
          <a:ext cx="1522793" cy="152279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6000" r="-26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314B52-4C70-4CF7-99A4-00C57477CE8C}">
      <dsp:nvSpPr>
        <dsp:cNvPr id="0" name=""/>
        <dsp:cNvSpPr/>
      </dsp:nvSpPr>
      <dsp:spPr>
        <a:xfrm>
          <a:off x="0" y="10370"/>
          <a:ext cx="3442158" cy="601585"/>
        </a:xfrm>
        <a:prstGeom prst="roundRec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Paso 5: </a:t>
          </a:r>
          <a:r>
            <a:rPr lang="es-ES" sz="2500" kern="1200" dirty="0"/>
            <a:t>Predicciones</a:t>
          </a:r>
        </a:p>
      </dsp:txBody>
      <dsp:txXfrm>
        <a:off x="29367" y="39737"/>
        <a:ext cx="3383424" cy="54285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9F126-3B39-4AB9-BF1B-78308393112B}">
      <dsp:nvSpPr>
        <dsp:cNvPr id="0" name=""/>
        <dsp:cNvSpPr/>
      </dsp:nvSpPr>
      <dsp:spPr>
        <a:xfrm rot="10800000">
          <a:off x="1617817" y="141655"/>
          <a:ext cx="4911547" cy="1240970"/>
        </a:xfrm>
        <a:prstGeom prst="homePlate">
          <a:avLst/>
        </a:prstGeom>
        <a:solidFill>
          <a:srgbClr val="C0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1510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Determinar el tiempo necesario para organizar diferentes bloques de cajas que se encuentran a diferentes distancias.</a:t>
          </a:r>
          <a:endParaRPr lang="es-ES" sz="2400" kern="1200" dirty="0"/>
        </a:p>
      </dsp:txBody>
      <dsp:txXfrm rot="10800000">
        <a:off x="1928059" y="141655"/>
        <a:ext cx="4601305" cy="1240970"/>
      </dsp:txXfrm>
    </dsp:sp>
    <dsp:sp modelId="{97EBAD0D-4C0D-4DD0-BCAC-B71513E323F7}">
      <dsp:nvSpPr>
        <dsp:cNvPr id="0" name=""/>
        <dsp:cNvSpPr/>
      </dsp:nvSpPr>
      <dsp:spPr>
        <a:xfrm>
          <a:off x="856420" y="744"/>
          <a:ext cx="1522793" cy="152279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1000" r="-21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314B52-4C70-4CF7-99A4-00C57477CE8C}">
      <dsp:nvSpPr>
        <dsp:cNvPr id="0" name=""/>
        <dsp:cNvSpPr/>
      </dsp:nvSpPr>
      <dsp:spPr>
        <a:xfrm>
          <a:off x="0" y="154750"/>
          <a:ext cx="4536708" cy="673776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/>
            <a:t>Paso 1: Carga de datos inicial</a:t>
          </a:r>
          <a:endParaRPr lang="es-ES" sz="2800" kern="1200"/>
        </a:p>
      </dsp:txBody>
      <dsp:txXfrm>
        <a:off x="32891" y="187641"/>
        <a:ext cx="4470926" cy="60799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314B52-4C70-4CF7-99A4-00C57477CE8C}">
      <dsp:nvSpPr>
        <dsp:cNvPr id="0" name=""/>
        <dsp:cNvSpPr/>
      </dsp:nvSpPr>
      <dsp:spPr>
        <a:xfrm>
          <a:off x="0" y="12718"/>
          <a:ext cx="5906226" cy="957841"/>
        </a:xfrm>
        <a:prstGeom prst="roundRect">
          <a:avLst/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Paso 2: Explorar la relación entre todas las parejas de variables</a:t>
          </a:r>
          <a:endParaRPr lang="es-ES" sz="2400" kern="1200" dirty="0"/>
        </a:p>
      </dsp:txBody>
      <dsp:txXfrm>
        <a:off x="46758" y="59476"/>
        <a:ext cx="5812710" cy="86432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9F126-3B39-4AB9-BF1B-78308393112B}">
      <dsp:nvSpPr>
        <dsp:cNvPr id="0" name=""/>
        <dsp:cNvSpPr/>
      </dsp:nvSpPr>
      <dsp:spPr>
        <a:xfrm rot="10800000">
          <a:off x="1617817" y="141655"/>
          <a:ext cx="4911547" cy="1240970"/>
        </a:xfrm>
        <a:prstGeom prst="homePlate">
          <a:avLst/>
        </a:prstGeom>
        <a:solidFill>
          <a:srgbClr val="C0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1510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Determinar el tiempo necesario para organizar diferentes bloques de cajas que se encuentran a diferentes distancias.</a:t>
          </a:r>
          <a:endParaRPr lang="es-ES" sz="2400" kern="1200" dirty="0"/>
        </a:p>
      </dsp:txBody>
      <dsp:txXfrm rot="10800000">
        <a:off x="1928059" y="141655"/>
        <a:ext cx="4601305" cy="1240970"/>
      </dsp:txXfrm>
    </dsp:sp>
    <dsp:sp modelId="{97EBAD0D-4C0D-4DD0-BCAC-B71513E323F7}">
      <dsp:nvSpPr>
        <dsp:cNvPr id="0" name=""/>
        <dsp:cNvSpPr/>
      </dsp:nvSpPr>
      <dsp:spPr>
        <a:xfrm>
          <a:off x="856420" y="744"/>
          <a:ext cx="1522793" cy="152279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1000" r="-21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314B52-4C70-4CF7-99A4-00C57477CE8C}">
      <dsp:nvSpPr>
        <dsp:cNvPr id="0" name=""/>
        <dsp:cNvSpPr/>
      </dsp:nvSpPr>
      <dsp:spPr>
        <a:xfrm>
          <a:off x="0" y="10370"/>
          <a:ext cx="3865671" cy="649712"/>
        </a:xfrm>
        <a:prstGeom prst="roundRect">
          <a:avLst/>
        </a:prstGeom>
        <a:solidFill>
          <a:srgbClr val="7030A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/>
            <a:t>Paso 3: </a:t>
          </a:r>
          <a:r>
            <a:rPr lang="es-ES" sz="2700" kern="1200" dirty="0"/>
            <a:t>Cargar el Modelo</a:t>
          </a:r>
        </a:p>
      </dsp:txBody>
      <dsp:txXfrm>
        <a:off x="31716" y="42086"/>
        <a:ext cx="3802239" cy="58628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9F126-3B39-4AB9-BF1B-78308393112B}">
      <dsp:nvSpPr>
        <dsp:cNvPr id="0" name=""/>
        <dsp:cNvSpPr/>
      </dsp:nvSpPr>
      <dsp:spPr>
        <a:xfrm rot="10800000">
          <a:off x="1617817" y="141655"/>
          <a:ext cx="4911547" cy="1240970"/>
        </a:xfrm>
        <a:prstGeom prst="homePlate">
          <a:avLst/>
        </a:prstGeom>
        <a:solidFill>
          <a:srgbClr val="C0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1510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Determinar el tiempo necesario para organizar diferentes bloques de cajas que se encuentran a diferentes distancias.</a:t>
          </a:r>
          <a:endParaRPr lang="es-ES" sz="2400" kern="1200" dirty="0"/>
        </a:p>
      </dsp:txBody>
      <dsp:txXfrm rot="10800000">
        <a:off x="1928059" y="141655"/>
        <a:ext cx="4601305" cy="1240970"/>
      </dsp:txXfrm>
    </dsp:sp>
    <dsp:sp modelId="{97EBAD0D-4C0D-4DD0-BCAC-B71513E323F7}">
      <dsp:nvSpPr>
        <dsp:cNvPr id="0" name=""/>
        <dsp:cNvSpPr/>
      </dsp:nvSpPr>
      <dsp:spPr>
        <a:xfrm>
          <a:off x="856420" y="744"/>
          <a:ext cx="1522793" cy="152279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1000" r="-21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314B52-4C70-4CF7-99A4-00C57477CE8C}">
      <dsp:nvSpPr>
        <dsp:cNvPr id="0" name=""/>
        <dsp:cNvSpPr/>
      </dsp:nvSpPr>
      <dsp:spPr>
        <a:xfrm>
          <a:off x="0" y="154750"/>
          <a:ext cx="4536708" cy="673776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/>
            <a:t>Paso 1: Carga de datos inicial</a:t>
          </a:r>
          <a:endParaRPr lang="es-ES" sz="2800" kern="1200"/>
        </a:p>
      </dsp:txBody>
      <dsp:txXfrm>
        <a:off x="32891" y="187641"/>
        <a:ext cx="4470926" cy="6079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9F126-3B39-4AB9-BF1B-78308393112B}">
      <dsp:nvSpPr>
        <dsp:cNvPr id="0" name=""/>
        <dsp:cNvSpPr/>
      </dsp:nvSpPr>
      <dsp:spPr>
        <a:xfrm rot="10800000">
          <a:off x="1617817" y="141655"/>
          <a:ext cx="4911547" cy="12409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1510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Ejemplo: Determinar el tiempo necesario para organizar diferentes bloques de cajas.</a:t>
          </a:r>
          <a:br>
            <a:rPr lang="es-MX" sz="2400" kern="1200" dirty="0"/>
          </a:br>
          <a:endParaRPr lang="es-ES" sz="2400" kern="1200" dirty="0"/>
        </a:p>
      </dsp:txBody>
      <dsp:txXfrm rot="10800000">
        <a:off x="1928059" y="141655"/>
        <a:ext cx="4601305" cy="1240970"/>
      </dsp:txXfrm>
    </dsp:sp>
    <dsp:sp modelId="{97EBAD0D-4C0D-4DD0-BCAC-B71513E323F7}">
      <dsp:nvSpPr>
        <dsp:cNvPr id="0" name=""/>
        <dsp:cNvSpPr/>
      </dsp:nvSpPr>
      <dsp:spPr>
        <a:xfrm>
          <a:off x="856420" y="744"/>
          <a:ext cx="1522793" cy="152279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6000" r="-26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314B52-4C70-4CF7-99A4-00C57477CE8C}">
      <dsp:nvSpPr>
        <dsp:cNvPr id="0" name=""/>
        <dsp:cNvSpPr/>
      </dsp:nvSpPr>
      <dsp:spPr>
        <a:xfrm>
          <a:off x="0" y="12718"/>
          <a:ext cx="5906226" cy="957841"/>
        </a:xfrm>
        <a:prstGeom prst="roundRect">
          <a:avLst/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Paso 2: </a:t>
          </a:r>
          <a:r>
            <a:rPr lang="es-ES" sz="2400" kern="1200" dirty="0"/>
            <a:t>Representar ambas variables gráficamente (diagrama de dispersión)</a:t>
          </a:r>
        </a:p>
      </dsp:txBody>
      <dsp:txXfrm>
        <a:off x="46758" y="59476"/>
        <a:ext cx="5812710" cy="8643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9F126-3B39-4AB9-BF1B-78308393112B}">
      <dsp:nvSpPr>
        <dsp:cNvPr id="0" name=""/>
        <dsp:cNvSpPr/>
      </dsp:nvSpPr>
      <dsp:spPr>
        <a:xfrm rot="10800000">
          <a:off x="1617817" y="141655"/>
          <a:ext cx="4911547" cy="12409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1510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Ejemplo: Determinar el tiempo necesario para organizar diferentes bloques de cajas.</a:t>
          </a:r>
          <a:br>
            <a:rPr lang="es-MX" sz="2400" kern="1200" dirty="0"/>
          </a:br>
          <a:endParaRPr lang="es-ES" sz="2400" kern="1200" dirty="0"/>
        </a:p>
      </dsp:txBody>
      <dsp:txXfrm rot="10800000">
        <a:off x="1928059" y="141655"/>
        <a:ext cx="4601305" cy="1240970"/>
      </dsp:txXfrm>
    </dsp:sp>
    <dsp:sp modelId="{97EBAD0D-4C0D-4DD0-BCAC-B71513E323F7}">
      <dsp:nvSpPr>
        <dsp:cNvPr id="0" name=""/>
        <dsp:cNvSpPr/>
      </dsp:nvSpPr>
      <dsp:spPr>
        <a:xfrm>
          <a:off x="856420" y="744"/>
          <a:ext cx="1522793" cy="152279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6000" r="-26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314B52-4C70-4CF7-99A4-00C57477CE8C}">
      <dsp:nvSpPr>
        <dsp:cNvPr id="0" name=""/>
        <dsp:cNvSpPr/>
      </dsp:nvSpPr>
      <dsp:spPr>
        <a:xfrm>
          <a:off x="0" y="10370"/>
          <a:ext cx="3865671" cy="649712"/>
        </a:xfrm>
        <a:prstGeom prst="roundRect">
          <a:avLst/>
        </a:prstGeom>
        <a:solidFill>
          <a:srgbClr val="7030A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/>
            <a:t>Paso 3: </a:t>
          </a:r>
          <a:r>
            <a:rPr lang="es-ES" sz="2700" kern="1200" dirty="0"/>
            <a:t>Cargar el Modelo</a:t>
          </a:r>
        </a:p>
      </dsp:txBody>
      <dsp:txXfrm>
        <a:off x="31716" y="42086"/>
        <a:ext cx="3802239" cy="5862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C7340-30A0-4018-892A-E7C6FBB9E85E}">
      <dsp:nvSpPr>
        <dsp:cNvPr id="0" name=""/>
        <dsp:cNvSpPr/>
      </dsp:nvSpPr>
      <dsp:spPr>
        <a:xfrm>
          <a:off x="0" y="26391"/>
          <a:ext cx="3397427" cy="48943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>
              <a:solidFill>
                <a:schemeClr val="accent4">
                  <a:lumMod val="60000"/>
                  <a:lumOff val="40000"/>
                </a:schemeClr>
              </a:solidFill>
            </a:rPr>
            <a:t>Y = 0,6845 * X + 18,5452</a:t>
          </a:r>
        </a:p>
      </dsp:txBody>
      <dsp:txXfrm>
        <a:off x="23892" y="50283"/>
        <a:ext cx="3349643" cy="44164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9F126-3B39-4AB9-BF1B-78308393112B}">
      <dsp:nvSpPr>
        <dsp:cNvPr id="0" name=""/>
        <dsp:cNvSpPr/>
      </dsp:nvSpPr>
      <dsp:spPr>
        <a:xfrm rot="10800000">
          <a:off x="1617817" y="141655"/>
          <a:ext cx="4911547" cy="12409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1510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Ejemplo: Determinar el tiempo necesario para organizar diferentes bloques de cajas.</a:t>
          </a:r>
          <a:br>
            <a:rPr lang="es-MX" sz="2400" kern="1200" dirty="0"/>
          </a:br>
          <a:endParaRPr lang="es-ES" sz="2400" kern="1200" dirty="0"/>
        </a:p>
      </dsp:txBody>
      <dsp:txXfrm rot="10800000">
        <a:off x="1928059" y="141655"/>
        <a:ext cx="4601305" cy="1240970"/>
      </dsp:txXfrm>
    </dsp:sp>
    <dsp:sp modelId="{97EBAD0D-4C0D-4DD0-BCAC-B71513E323F7}">
      <dsp:nvSpPr>
        <dsp:cNvPr id="0" name=""/>
        <dsp:cNvSpPr/>
      </dsp:nvSpPr>
      <dsp:spPr>
        <a:xfrm>
          <a:off x="856420" y="744"/>
          <a:ext cx="1522793" cy="152279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6000" r="-26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314B52-4C70-4CF7-99A4-00C57477CE8C}">
      <dsp:nvSpPr>
        <dsp:cNvPr id="0" name=""/>
        <dsp:cNvSpPr/>
      </dsp:nvSpPr>
      <dsp:spPr>
        <a:xfrm>
          <a:off x="0" y="161969"/>
          <a:ext cx="4356559" cy="577522"/>
        </a:xfrm>
        <a:prstGeom prst="roundRect">
          <a:avLst/>
        </a:prstGeom>
        <a:solidFill>
          <a:srgbClr val="FF66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Paso 4: </a:t>
          </a:r>
          <a:r>
            <a:rPr lang="es-ES" sz="2400" kern="1200" dirty="0"/>
            <a:t>Análisis de la correlación</a:t>
          </a:r>
        </a:p>
      </dsp:txBody>
      <dsp:txXfrm>
        <a:off x="28192" y="190161"/>
        <a:ext cx="4300175" cy="521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2805D-720C-490A-A823-E6012C447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3A221A-A221-4A01-816A-5FEAF485C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462910-6ED8-4389-A330-98931521C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FD10-2E53-4BEC-8961-C7478E957E9E}" type="datetimeFigureOut">
              <a:rPr lang="es-AR" smtClean="0"/>
              <a:t>29/3/2022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EB1269-2D61-47FB-9DEF-C9A3AC37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A5C908-145B-4651-8E35-B4C46377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9A78-72F3-44E2-AA25-4980637A937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372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8C9FD-BA0A-4D6B-A34B-DB042FF4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07A50C-4520-444F-9B91-5436FBAEA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BAB876-D86E-48D6-A5E7-16E90AD1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FD10-2E53-4BEC-8961-C7478E957E9E}" type="datetimeFigureOut">
              <a:rPr lang="es-AR" smtClean="0"/>
              <a:t>29/3/2022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4CDD01-9E33-4C19-A08D-98ACEBD0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79842A-5623-4FA5-AC72-8716EDEC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9A78-72F3-44E2-AA25-4980637A937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619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46BC0D-EBCC-4386-A83B-CBD021D39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1F6006-3B2F-4D7B-96BE-E092C995D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17E08E-E9D0-48EA-9207-D4E5B352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FD10-2E53-4BEC-8961-C7478E957E9E}" type="datetimeFigureOut">
              <a:rPr lang="es-AR" smtClean="0"/>
              <a:t>29/3/2022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F88BBB-CB53-4E05-8755-4D9691EB6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A9179A-D13B-4D84-924A-A989998DE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9A78-72F3-44E2-AA25-4980637A937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5713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2805D-720C-490A-A823-E6012C447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3A221A-A221-4A01-816A-5FEAF485C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462910-6ED8-4389-A330-98931521C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FD10-2E53-4BEC-8961-C7478E957E9E}" type="datetimeFigureOut">
              <a:rPr lang="es-AR" smtClean="0"/>
              <a:t>29/3/2022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EB1269-2D61-47FB-9DEF-C9A3AC37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A5C908-145B-4651-8E35-B4C46377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9A78-72F3-44E2-AA25-4980637A937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9034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76ED2-DEFD-428E-B2AB-BC46337B2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9525FB-DB64-47E5-A615-FAF36ED77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195C0C-F3AB-40CA-89E0-FEC2FBDB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FD10-2E53-4BEC-8961-C7478E957E9E}" type="datetimeFigureOut">
              <a:rPr lang="es-AR" smtClean="0"/>
              <a:t>29/3/2022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C475C7-52ED-48B9-9BFC-8EE0653C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70E4CD-5F08-4F40-843A-9C3884018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9A78-72F3-44E2-AA25-4980637A937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1757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18B30-71F6-4204-91D9-4A5C7DB8B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009977-7CAC-42B0-957F-603CBE309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1AA19A-1856-4387-A496-13BF962EB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FD10-2E53-4BEC-8961-C7478E957E9E}" type="datetimeFigureOut">
              <a:rPr lang="es-AR" smtClean="0"/>
              <a:t>29/3/2022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9F5A30-BFD0-47D7-ACD2-317B1D25E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395BC9-345F-4A2D-B0DA-B6EDC2C7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9A78-72F3-44E2-AA25-4980637A937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3519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2B086-0967-4D66-8314-3C1C7425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B0F7E4-D828-45D2-8B55-64D8C20D9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65C7FA-2CBC-496F-87BF-54BBABD21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2F47D6-72B0-4EDE-B1B7-498EFB49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FD10-2E53-4BEC-8961-C7478E957E9E}" type="datetimeFigureOut">
              <a:rPr lang="es-AR" smtClean="0"/>
              <a:t>29/3/2022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2DFC33-4199-4673-A94B-D0B56D29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4F09B2-E614-4F8E-91FD-8FA53098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9A78-72F3-44E2-AA25-4980637A937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2340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835B4-2C4A-4D51-9FE2-15C79F82A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9EE464-9839-4001-9ADA-BFE379744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88E335-0E61-4FA5-812D-32F8EDBDE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75D615-11E8-4C8C-9C39-5353210C1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1A8DE0-2670-48C7-AA6F-9E9168F4F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635F867-57D7-4A56-A603-64F59C7B3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FD10-2E53-4BEC-8961-C7478E957E9E}" type="datetimeFigureOut">
              <a:rPr lang="es-AR" smtClean="0"/>
              <a:t>29/3/2022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0053AD0-BC61-4C9D-8367-84D517A9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819F3F1-CCC6-41E1-AF11-2A0F32EE6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9A78-72F3-44E2-AA25-4980637A937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0991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9A6C8-055F-4A3C-A06E-053CEB52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E3850FF-E844-44B7-A24E-3E555385C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FD10-2E53-4BEC-8961-C7478E957E9E}" type="datetimeFigureOut">
              <a:rPr lang="es-AR" smtClean="0"/>
              <a:t>29/3/2022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986CF8D-F706-4706-9E69-B00BB1DB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5056F2F-9DAA-4454-A177-AF742529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9A78-72F3-44E2-AA25-4980637A937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18336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A392E8C-4398-4600-A8D5-96DEA85F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FD10-2E53-4BEC-8961-C7478E957E9E}" type="datetimeFigureOut">
              <a:rPr lang="es-AR" smtClean="0"/>
              <a:t>29/3/2022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E2E311-8DC4-47C2-9956-E7AEA632C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499359-DCDB-4644-B47C-ACF23502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9A78-72F3-44E2-AA25-4980637A937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65629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1B15C-562F-46BA-B6F5-596BE08B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516846-1ABC-4AFF-A3EE-CFB860340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E25F17-7B25-446F-A0D1-9FCF8639B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0B3E6F-A572-4C83-858B-09EBBC8B9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FD10-2E53-4BEC-8961-C7478E957E9E}" type="datetimeFigureOut">
              <a:rPr lang="es-AR" smtClean="0"/>
              <a:t>29/3/2022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DF0A0B-BDE3-433B-9F9D-2DDBD673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936B5D-3073-44D2-9E7C-0C100325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9A78-72F3-44E2-AA25-4980637A937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200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76ED2-DEFD-428E-B2AB-BC46337B2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9525FB-DB64-47E5-A615-FAF36ED77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195C0C-F3AB-40CA-89E0-FEC2FBDB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FD10-2E53-4BEC-8961-C7478E957E9E}" type="datetimeFigureOut">
              <a:rPr lang="es-AR" smtClean="0"/>
              <a:t>29/3/2022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C475C7-52ED-48B9-9BFC-8EE0653C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70E4CD-5F08-4F40-843A-9C3884018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9A78-72F3-44E2-AA25-4980637A937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10435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7FA0B-BC39-4672-89A9-FB29720B0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EFB172C-B8DB-4058-B57D-82FF70EC9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912EA5-A9B6-49DA-BC1A-3CE3DEE3B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38EEBA-02F3-40FA-95B4-C066542B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FD10-2E53-4BEC-8961-C7478E957E9E}" type="datetimeFigureOut">
              <a:rPr lang="es-AR" smtClean="0"/>
              <a:t>29/3/2022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BBBFB3-87A1-46C6-A64F-B546DE9D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762A5A-C7F4-432C-BF90-C37A66ED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9A78-72F3-44E2-AA25-4980637A937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14570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8C9FD-BA0A-4D6B-A34B-DB042FF4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07A50C-4520-444F-9B91-5436FBAEA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BAB876-D86E-48D6-A5E7-16E90AD1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FD10-2E53-4BEC-8961-C7478E957E9E}" type="datetimeFigureOut">
              <a:rPr lang="es-AR" smtClean="0"/>
              <a:t>29/3/2022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4CDD01-9E33-4C19-A08D-98ACEBD0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79842A-5623-4FA5-AC72-8716EDEC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9A78-72F3-44E2-AA25-4980637A937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51796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46BC0D-EBCC-4386-A83B-CBD021D39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1F6006-3B2F-4D7B-96BE-E092C995D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17E08E-E9D0-48EA-9207-D4E5B352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FD10-2E53-4BEC-8961-C7478E957E9E}" type="datetimeFigureOut">
              <a:rPr lang="es-AR" smtClean="0"/>
              <a:t>29/3/2022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F88BBB-CB53-4E05-8755-4D9691EB6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A9179A-D13B-4D84-924A-A989998DE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9A78-72F3-44E2-AA25-4980637A937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554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18B30-71F6-4204-91D9-4A5C7DB8B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009977-7CAC-42B0-957F-603CBE309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1AA19A-1856-4387-A496-13BF962EB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FD10-2E53-4BEC-8961-C7478E957E9E}" type="datetimeFigureOut">
              <a:rPr lang="es-AR" smtClean="0"/>
              <a:t>29/3/2022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9F5A30-BFD0-47D7-ACD2-317B1D25E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395BC9-345F-4A2D-B0DA-B6EDC2C7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9A78-72F3-44E2-AA25-4980637A937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3530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2B086-0967-4D66-8314-3C1C7425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B0F7E4-D828-45D2-8B55-64D8C20D9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65C7FA-2CBC-496F-87BF-54BBABD21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2F47D6-72B0-4EDE-B1B7-498EFB49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FD10-2E53-4BEC-8961-C7478E957E9E}" type="datetimeFigureOut">
              <a:rPr lang="es-AR" smtClean="0"/>
              <a:t>29/3/2022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2DFC33-4199-4673-A94B-D0B56D29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4F09B2-E614-4F8E-91FD-8FA53098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9A78-72F3-44E2-AA25-4980637A937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1983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835B4-2C4A-4D51-9FE2-15C79F82A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9EE464-9839-4001-9ADA-BFE379744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88E335-0E61-4FA5-812D-32F8EDBDE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75D615-11E8-4C8C-9C39-5353210C1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1A8DE0-2670-48C7-AA6F-9E9168F4F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635F867-57D7-4A56-A603-64F59C7B3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FD10-2E53-4BEC-8961-C7478E957E9E}" type="datetimeFigureOut">
              <a:rPr lang="es-AR" smtClean="0"/>
              <a:t>29/3/2022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0053AD0-BC61-4C9D-8367-84D517A9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819F3F1-CCC6-41E1-AF11-2A0F32EE6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9A78-72F3-44E2-AA25-4980637A937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08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9A6C8-055F-4A3C-A06E-053CEB52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E3850FF-E844-44B7-A24E-3E555385C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FD10-2E53-4BEC-8961-C7478E957E9E}" type="datetimeFigureOut">
              <a:rPr lang="es-AR" smtClean="0"/>
              <a:t>29/3/2022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986CF8D-F706-4706-9E69-B00BB1DB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5056F2F-9DAA-4454-A177-AF742529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9A78-72F3-44E2-AA25-4980637A937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883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A392E8C-4398-4600-A8D5-96DEA85F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FD10-2E53-4BEC-8961-C7478E957E9E}" type="datetimeFigureOut">
              <a:rPr lang="es-AR" smtClean="0"/>
              <a:t>29/3/2022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E2E311-8DC4-47C2-9956-E7AEA632C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499359-DCDB-4644-B47C-ACF23502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9A78-72F3-44E2-AA25-4980637A937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1642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1B15C-562F-46BA-B6F5-596BE08B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516846-1ABC-4AFF-A3EE-CFB860340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E25F17-7B25-446F-A0D1-9FCF8639B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0B3E6F-A572-4C83-858B-09EBBC8B9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FD10-2E53-4BEC-8961-C7478E957E9E}" type="datetimeFigureOut">
              <a:rPr lang="es-AR" smtClean="0"/>
              <a:t>29/3/2022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DF0A0B-BDE3-433B-9F9D-2DDBD673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936B5D-3073-44D2-9E7C-0C100325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9A78-72F3-44E2-AA25-4980637A937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911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7FA0B-BC39-4672-89A9-FB29720B0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EFB172C-B8DB-4058-B57D-82FF70EC9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912EA5-A9B6-49DA-BC1A-3CE3DEE3B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38EEBA-02F3-40FA-95B4-C066542B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FD10-2E53-4BEC-8961-C7478E957E9E}" type="datetimeFigureOut">
              <a:rPr lang="es-AR" smtClean="0"/>
              <a:t>29/3/2022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BBBFB3-87A1-46C6-A64F-B546DE9D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762A5A-C7F4-432C-BF90-C37A66ED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9A78-72F3-44E2-AA25-4980637A937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660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1D02546-A934-41DE-B826-2E10FFB29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4F4B31-0612-49CC-91CC-87C831BC2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CCA730-E8AA-401D-B2C1-88D556614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4FD10-2E53-4BEC-8961-C7478E957E9E}" type="datetimeFigureOut">
              <a:rPr lang="es-AR" smtClean="0"/>
              <a:t>29/3/2022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9BC8DC-E17F-4B20-B6AF-174BD7C36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0DC0FD-78C4-4242-A682-A17F069F8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19A78-72F3-44E2-AA25-4980637A937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808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1D02546-A934-41DE-B826-2E10FFB29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4F4B31-0612-49CC-91CC-87C831BC2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CCA730-E8AA-401D-B2C1-88D556614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4FD10-2E53-4BEC-8961-C7478E957E9E}" type="datetimeFigureOut">
              <a:rPr lang="es-AR" smtClean="0"/>
              <a:t>29/3/2022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9BC8DC-E17F-4B20-B6AF-174BD7C36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0DC0FD-78C4-4242-A682-A17F069F8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19A78-72F3-44E2-AA25-4980637A937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650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7.tmp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image" Target="../media/image10.tmp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9.tmp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image" Target="../media/image12.tmp"/><Relationship Id="rId18" Type="http://schemas.openxmlformats.org/officeDocument/2006/relationships/diagramColors" Target="../diagrams/colors7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image" Target="../media/image11.tmp"/><Relationship Id="rId17" Type="http://schemas.openxmlformats.org/officeDocument/2006/relationships/diagramQuickStyle" Target="../diagrams/quickStyle7.xml"/><Relationship Id="rId2" Type="http://schemas.openxmlformats.org/officeDocument/2006/relationships/diagramData" Target="../diagrams/data5.xml"/><Relationship Id="rId16" Type="http://schemas.openxmlformats.org/officeDocument/2006/relationships/diagramLayout" Target="../diagrams/layout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Data" Target="../diagrams/data7.xml"/><Relationship Id="rId10" Type="http://schemas.openxmlformats.org/officeDocument/2006/relationships/diagramColors" Target="../diagrams/colors6.xml"/><Relationship Id="rId19" Type="http://schemas.microsoft.com/office/2007/relationships/diagramDrawing" Target="../diagrams/drawing7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image" Target="../media/image13.tm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image" Target="../media/image15.tmp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image" Target="../media/image14.tmp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image" Target="../media/image17.tmp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12" Type="http://schemas.openxmlformats.org/officeDocument/2006/relationships/image" Target="../media/image16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13" Type="http://schemas.openxmlformats.org/officeDocument/2006/relationships/image" Target="../media/image20.png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12" Type="http://schemas.openxmlformats.org/officeDocument/2006/relationships/image" Target="../media/image19.tmp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microsoft.com/office/2007/relationships/diagramDrawing" Target="../diagrams/drawing15.xml"/><Relationship Id="rId3" Type="http://schemas.openxmlformats.org/officeDocument/2006/relationships/diagramLayout" Target="../diagrams/layout14.xml"/><Relationship Id="rId7" Type="http://schemas.openxmlformats.org/officeDocument/2006/relationships/image" Target="../media/image21.tmp"/><Relationship Id="rId12" Type="http://schemas.openxmlformats.org/officeDocument/2006/relationships/diagramColors" Target="../diagrams/colors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openxmlformats.org/officeDocument/2006/relationships/diagramQuickStyle" Target="../diagrams/quickStyle15.xml"/><Relationship Id="rId5" Type="http://schemas.openxmlformats.org/officeDocument/2006/relationships/diagramColors" Target="../diagrams/colors14.xml"/><Relationship Id="rId10" Type="http://schemas.openxmlformats.org/officeDocument/2006/relationships/diagramLayout" Target="../diagrams/layout15.xml"/><Relationship Id="rId4" Type="http://schemas.openxmlformats.org/officeDocument/2006/relationships/diagramQuickStyle" Target="../diagrams/quickStyle14.xml"/><Relationship Id="rId9" Type="http://schemas.openxmlformats.org/officeDocument/2006/relationships/diagramData" Target="../diagrams/data1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tmp"/><Relationship Id="rId13" Type="http://schemas.openxmlformats.org/officeDocument/2006/relationships/diagramColors" Target="../diagrams/colors17.xml"/><Relationship Id="rId3" Type="http://schemas.openxmlformats.org/officeDocument/2006/relationships/diagramLayout" Target="../diagrams/layout16.xml"/><Relationship Id="rId7" Type="http://schemas.openxmlformats.org/officeDocument/2006/relationships/image" Target="../media/image23.tmp"/><Relationship Id="rId12" Type="http://schemas.openxmlformats.org/officeDocument/2006/relationships/diagramQuickStyle" Target="../diagrams/quickStyle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openxmlformats.org/officeDocument/2006/relationships/diagramLayout" Target="../diagrams/layout17.xml"/><Relationship Id="rId5" Type="http://schemas.openxmlformats.org/officeDocument/2006/relationships/diagramColors" Target="../diagrams/colors16.xml"/><Relationship Id="rId10" Type="http://schemas.openxmlformats.org/officeDocument/2006/relationships/diagramData" Target="../diagrams/data17.xml"/><Relationship Id="rId4" Type="http://schemas.openxmlformats.org/officeDocument/2006/relationships/diagramQuickStyle" Target="../diagrams/quickStyle16.xml"/><Relationship Id="rId9" Type="http://schemas.openxmlformats.org/officeDocument/2006/relationships/image" Target="../media/image25.tmp"/><Relationship Id="rId14" Type="http://schemas.microsoft.com/office/2007/relationships/diagramDrawing" Target="../diagrams/drawing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1459C72-385D-4DE7-87C6-95776E7BA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67" y="4525347"/>
            <a:ext cx="7050953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Regresión Lineal Simple con R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4493BCB-3E87-40E3-84B7-54B7A79A9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s-MX" dirty="0">
                <a:solidFill>
                  <a:schemeClr val="tx1"/>
                </a:solidFill>
              </a:rPr>
              <a:t>Análisis de Datos con R</a:t>
            </a:r>
            <a:br>
              <a:rPr lang="es-MX" dirty="0">
                <a:solidFill>
                  <a:schemeClr val="tx1"/>
                </a:solidFill>
              </a:rPr>
            </a:br>
            <a:r>
              <a:rPr lang="es-MX" dirty="0">
                <a:solidFill>
                  <a:schemeClr val="tx1"/>
                </a:solidFill>
              </a:rPr>
              <a:t>Ing.- Luis Jimenez</a:t>
            </a:r>
          </a:p>
          <a:p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17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Line 3"/>
          <p:cNvSpPr>
            <a:spLocks noChangeShapeType="1"/>
          </p:cNvSpPr>
          <p:nvPr/>
        </p:nvSpPr>
        <p:spPr bwMode="auto">
          <a:xfrm>
            <a:off x="3933827" y="5300663"/>
            <a:ext cx="3889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819" name="Line 4"/>
          <p:cNvSpPr>
            <a:spLocks noChangeShapeType="1"/>
          </p:cNvSpPr>
          <p:nvPr/>
        </p:nvSpPr>
        <p:spPr bwMode="auto">
          <a:xfrm flipV="1">
            <a:off x="3933825" y="1700213"/>
            <a:ext cx="0" cy="3600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820" name="Oval 5"/>
          <p:cNvSpPr>
            <a:spLocks noChangeArrowheads="1"/>
          </p:cNvSpPr>
          <p:nvPr/>
        </p:nvSpPr>
        <p:spPr bwMode="auto">
          <a:xfrm>
            <a:off x="4149727" y="4868863"/>
            <a:ext cx="144463" cy="144462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821" name="Oval 6"/>
          <p:cNvSpPr>
            <a:spLocks noChangeArrowheads="1"/>
          </p:cNvSpPr>
          <p:nvPr/>
        </p:nvSpPr>
        <p:spPr bwMode="auto">
          <a:xfrm>
            <a:off x="4510088" y="4365627"/>
            <a:ext cx="144462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822" name="Oval 7"/>
          <p:cNvSpPr>
            <a:spLocks noChangeArrowheads="1"/>
          </p:cNvSpPr>
          <p:nvPr/>
        </p:nvSpPr>
        <p:spPr bwMode="auto">
          <a:xfrm>
            <a:off x="4510088" y="4652963"/>
            <a:ext cx="144462" cy="144462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823" name="Oval 8"/>
          <p:cNvSpPr>
            <a:spLocks noChangeArrowheads="1"/>
          </p:cNvSpPr>
          <p:nvPr/>
        </p:nvSpPr>
        <p:spPr bwMode="auto">
          <a:xfrm>
            <a:off x="4941888" y="4149727"/>
            <a:ext cx="144462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824" name="Oval 9"/>
          <p:cNvSpPr>
            <a:spLocks noChangeArrowheads="1"/>
          </p:cNvSpPr>
          <p:nvPr/>
        </p:nvSpPr>
        <p:spPr bwMode="auto">
          <a:xfrm>
            <a:off x="4941888" y="3789363"/>
            <a:ext cx="144462" cy="144462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825" name="Oval 10"/>
          <p:cNvSpPr>
            <a:spLocks noChangeArrowheads="1"/>
          </p:cNvSpPr>
          <p:nvPr/>
        </p:nvSpPr>
        <p:spPr bwMode="auto">
          <a:xfrm>
            <a:off x="5373688" y="3644902"/>
            <a:ext cx="144462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826" name="Oval 11"/>
          <p:cNvSpPr>
            <a:spLocks noChangeArrowheads="1"/>
          </p:cNvSpPr>
          <p:nvPr/>
        </p:nvSpPr>
        <p:spPr bwMode="auto">
          <a:xfrm>
            <a:off x="5805488" y="3573463"/>
            <a:ext cx="144462" cy="144462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827" name="Oval 12"/>
          <p:cNvSpPr>
            <a:spLocks noChangeArrowheads="1"/>
          </p:cNvSpPr>
          <p:nvPr/>
        </p:nvSpPr>
        <p:spPr bwMode="auto">
          <a:xfrm>
            <a:off x="5805488" y="3213102"/>
            <a:ext cx="144462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828" name="Oval 13"/>
          <p:cNvSpPr>
            <a:spLocks noChangeArrowheads="1"/>
          </p:cNvSpPr>
          <p:nvPr/>
        </p:nvSpPr>
        <p:spPr bwMode="auto">
          <a:xfrm>
            <a:off x="6311902" y="2997202"/>
            <a:ext cx="142875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829" name="Oval 14"/>
          <p:cNvSpPr>
            <a:spLocks noChangeArrowheads="1"/>
          </p:cNvSpPr>
          <p:nvPr/>
        </p:nvSpPr>
        <p:spPr bwMode="auto">
          <a:xfrm>
            <a:off x="6743702" y="2636838"/>
            <a:ext cx="142875" cy="144462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830" name="Oval 15"/>
          <p:cNvSpPr>
            <a:spLocks noChangeArrowheads="1"/>
          </p:cNvSpPr>
          <p:nvPr/>
        </p:nvSpPr>
        <p:spPr bwMode="auto">
          <a:xfrm>
            <a:off x="7175502" y="2565402"/>
            <a:ext cx="142875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831" name="Oval 16"/>
          <p:cNvSpPr>
            <a:spLocks noChangeArrowheads="1"/>
          </p:cNvSpPr>
          <p:nvPr/>
        </p:nvSpPr>
        <p:spPr bwMode="auto">
          <a:xfrm>
            <a:off x="7534277" y="1844677"/>
            <a:ext cx="144463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832" name="Text Box 17"/>
          <p:cNvSpPr txBox="1">
            <a:spLocks noChangeArrowheads="1"/>
          </p:cNvSpPr>
          <p:nvPr/>
        </p:nvSpPr>
        <p:spPr bwMode="auto">
          <a:xfrm>
            <a:off x="2133600" y="2133600"/>
            <a:ext cx="1295400" cy="95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Coordenada </a:t>
            </a:r>
            <a:r>
              <a:rPr kumimoji="0" lang="es-ES_tradnl" altLang="es-VE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una variable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EFECTO</a:t>
            </a:r>
            <a:endParaRPr kumimoji="0" lang="es-MX" altLang="es-VE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833" name="Text Box 18"/>
          <p:cNvSpPr txBox="1">
            <a:spLocks noChangeArrowheads="1"/>
          </p:cNvSpPr>
          <p:nvPr/>
        </p:nvSpPr>
        <p:spPr bwMode="auto">
          <a:xfrm>
            <a:off x="8039100" y="4852988"/>
            <a:ext cx="1581150" cy="95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Coordenada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la otra variable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CAUSA</a:t>
            </a:r>
            <a:endParaRPr kumimoji="0" lang="es-MX" altLang="es-VE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834" name="Text Box 19"/>
          <p:cNvSpPr txBox="1">
            <a:spLocks noChangeArrowheads="1"/>
          </p:cNvSpPr>
          <p:nvPr/>
        </p:nvSpPr>
        <p:spPr bwMode="auto">
          <a:xfrm>
            <a:off x="3143252" y="1484313"/>
            <a:ext cx="574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+</a:t>
            </a:r>
            <a:endParaRPr kumimoji="0" lang="es-MX" altLang="es-VE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835" name="Text Box 20"/>
          <p:cNvSpPr txBox="1">
            <a:spLocks noChangeArrowheads="1"/>
          </p:cNvSpPr>
          <p:nvPr/>
        </p:nvSpPr>
        <p:spPr bwMode="auto">
          <a:xfrm>
            <a:off x="7318377" y="5516563"/>
            <a:ext cx="576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+</a:t>
            </a:r>
            <a:endParaRPr kumimoji="0" lang="es-MX" altLang="es-VE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836" name="Text Box 21"/>
          <p:cNvSpPr txBox="1">
            <a:spLocks noChangeArrowheads="1"/>
          </p:cNvSpPr>
          <p:nvPr/>
        </p:nvSpPr>
        <p:spPr bwMode="auto">
          <a:xfrm>
            <a:off x="8039100" y="2060577"/>
            <a:ext cx="1943100" cy="1165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altLang="es-VE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Intensa correlación entre las variables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837" name="Oval 22"/>
          <p:cNvSpPr>
            <a:spLocks noChangeArrowheads="1"/>
          </p:cNvSpPr>
          <p:nvPr/>
        </p:nvSpPr>
        <p:spPr bwMode="auto">
          <a:xfrm>
            <a:off x="7175502" y="2205038"/>
            <a:ext cx="142875" cy="144462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838" name="Line 23"/>
          <p:cNvSpPr>
            <a:spLocks noChangeShapeType="1"/>
          </p:cNvSpPr>
          <p:nvPr/>
        </p:nvSpPr>
        <p:spPr bwMode="auto">
          <a:xfrm flipH="1">
            <a:off x="7534277" y="227647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839" name="Line 24"/>
          <p:cNvSpPr>
            <a:spLocks noChangeShapeType="1"/>
          </p:cNvSpPr>
          <p:nvPr/>
        </p:nvSpPr>
        <p:spPr bwMode="auto">
          <a:xfrm>
            <a:off x="7534275" y="28527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840" name="Line 25"/>
          <p:cNvSpPr>
            <a:spLocks noChangeShapeType="1"/>
          </p:cNvSpPr>
          <p:nvPr/>
        </p:nvSpPr>
        <p:spPr bwMode="auto">
          <a:xfrm flipH="1">
            <a:off x="7534277" y="285273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841" name="Text Box 26"/>
          <p:cNvSpPr txBox="1">
            <a:spLocks noChangeArrowheads="1"/>
          </p:cNvSpPr>
          <p:nvPr/>
        </p:nvSpPr>
        <p:spPr bwMode="auto">
          <a:xfrm>
            <a:off x="2133600" y="4365625"/>
            <a:ext cx="1295400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Registro de incidencias</a:t>
            </a:r>
            <a:endParaRPr kumimoji="0" lang="es-MX" altLang="es-VE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842" name="Line 27"/>
          <p:cNvSpPr>
            <a:spLocks noChangeShapeType="1"/>
          </p:cNvSpPr>
          <p:nvPr/>
        </p:nvSpPr>
        <p:spPr bwMode="auto">
          <a:xfrm>
            <a:off x="3429000" y="45815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843" name="Text Box 28"/>
          <p:cNvSpPr txBox="1">
            <a:spLocks noChangeArrowheads="1"/>
          </p:cNvSpPr>
          <p:nvPr/>
        </p:nvSpPr>
        <p:spPr bwMode="auto">
          <a:xfrm>
            <a:off x="2063752" y="5516565"/>
            <a:ext cx="51847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V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EFECTO: Aumento de ventas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V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CAUSA: Incremento del calor</a:t>
            </a:r>
          </a:p>
        </p:txBody>
      </p:sp>
      <p:cxnSp>
        <p:nvCxnSpPr>
          <p:cNvPr id="33" name="32 Conector recto"/>
          <p:cNvCxnSpPr/>
          <p:nvPr/>
        </p:nvCxnSpPr>
        <p:spPr>
          <a:xfrm>
            <a:off x="2413794" y="850259"/>
            <a:ext cx="7072312" cy="15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46" name="Text Box 2"/>
          <p:cNvSpPr txBox="1">
            <a:spLocks noChangeArrowheads="1"/>
          </p:cNvSpPr>
          <p:nvPr/>
        </p:nvSpPr>
        <p:spPr bwMode="auto">
          <a:xfrm>
            <a:off x="2050619" y="236142"/>
            <a:ext cx="8135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VE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CORRELACION FUERTE</a:t>
            </a:r>
          </a:p>
        </p:txBody>
      </p:sp>
    </p:spTree>
    <p:extLst>
      <p:ext uri="{BB962C8B-B14F-4D97-AF65-F5344CB8AC3E}">
        <p14:creationId xmlns:p14="http://schemas.microsoft.com/office/powerpoint/2010/main" val="139487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Line 3"/>
          <p:cNvSpPr>
            <a:spLocks noChangeShapeType="1"/>
          </p:cNvSpPr>
          <p:nvPr/>
        </p:nvSpPr>
        <p:spPr bwMode="auto">
          <a:xfrm>
            <a:off x="3935415" y="5300663"/>
            <a:ext cx="3889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 flipV="1">
            <a:off x="3935413" y="1700213"/>
            <a:ext cx="0" cy="3600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6238877" y="2924177"/>
            <a:ext cx="144463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5014913" y="3429002"/>
            <a:ext cx="144462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5878513" y="2060577"/>
            <a:ext cx="144462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>
            <a:off x="6167438" y="3860802"/>
            <a:ext cx="146050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5849" name="Oval 9"/>
          <p:cNvSpPr>
            <a:spLocks noChangeArrowheads="1"/>
          </p:cNvSpPr>
          <p:nvPr/>
        </p:nvSpPr>
        <p:spPr bwMode="auto">
          <a:xfrm>
            <a:off x="5735638" y="2852738"/>
            <a:ext cx="146050" cy="144462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5850" name="Oval 10"/>
          <p:cNvSpPr>
            <a:spLocks noChangeArrowheads="1"/>
          </p:cNvSpPr>
          <p:nvPr/>
        </p:nvSpPr>
        <p:spPr bwMode="auto">
          <a:xfrm>
            <a:off x="5087940" y="2565402"/>
            <a:ext cx="142875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5851" name="Oval 11"/>
          <p:cNvSpPr>
            <a:spLocks noChangeArrowheads="1"/>
          </p:cNvSpPr>
          <p:nvPr/>
        </p:nvSpPr>
        <p:spPr bwMode="auto">
          <a:xfrm>
            <a:off x="5230813" y="3860802"/>
            <a:ext cx="144462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5852" name="Oval 12"/>
          <p:cNvSpPr>
            <a:spLocks noChangeArrowheads="1"/>
          </p:cNvSpPr>
          <p:nvPr/>
        </p:nvSpPr>
        <p:spPr bwMode="auto">
          <a:xfrm>
            <a:off x="5375277" y="2276477"/>
            <a:ext cx="144463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5853" name="Oval 13"/>
          <p:cNvSpPr>
            <a:spLocks noChangeArrowheads="1"/>
          </p:cNvSpPr>
          <p:nvPr/>
        </p:nvSpPr>
        <p:spPr bwMode="auto">
          <a:xfrm>
            <a:off x="5735638" y="3860802"/>
            <a:ext cx="146050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5854" name="Oval 14"/>
          <p:cNvSpPr>
            <a:spLocks noChangeArrowheads="1"/>
          </p:cNvSpPr>
          <p:nvPr/>
        </p:nvSpPr>
        <p:spPr bwMode="auto">
          <a:xfrm>
            <a:off x="5735638" y="3284538"/>
            <a:ext cx="146050" cy="144462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5855" name="Oval 15"/>
          <p:cNvSpPr>
            <a:spLocks noChangeArrowheads="1"/>
          </p:cNvSpPr>
          <p:nvPr/>
        </p:nvSpPr>
        <p:spPr bwMode="auto">
          <a:xfrm>
            <a:off x="5375277" y="2708277"/>
            <a:ext cx="144463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5856" name="Oval 16"/>
          <p:cNvSpPr>
            <a:spLocks noChangeArrowheads="1"/>
          </p:cNvSpPr>
          <p:nvPr/>
        </p:nvSpPr>
        <p:spPr bwMode="auto">
          <a:xfrm>
            <a:off x="4727577" y="2924177"/>
            <a:ext cx="144463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5857" name="Oval 17"/>
          <p:cNvSpPr>
            <a:spLocks noChangeArrowheads="1"/>
          </p:cNvSpPr>
          <p:nvPr/>
        </p:nvSpPr>
        <p:spPr bwMode="auto">
          <a:xfrm>
            <a:off x="4656140" y="2349502"/>
            <a:ext cx="142875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5858" name="Oval 18"/>
          <p:cNvSpPr>
            <a:spLocks noChangeArrowheads="1"/>
          </p:cNvSpPr>
          <p:nvPr/>
        </p:nvSpPr>
        <p:spPr bwMode="auto">
          <a:xfrm>
            <a:off x="5014913" y="1989138"/>
            <a:ext cx="144462" cy="144462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5859" name="Oval 19"/>
          <p:cNvSpPr>
            <a:spLocks noChangeArrowheads="1"/>
          </p:cNvSpPr>
          <p:nvPr/>
        </p:nvSpPr>
        <p:spPr bwMode="auto">
          <a:xfrm>
            <a:off x="4294188" y="2060577"/>
            <a:ext cx="146050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2135188" y="2133600"/>
            <a:ext cx="1295400" cy="95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Coordenada </a:t>
            </a:r>
            <a:r>
              <a:rPr kumimoji="0" lang="es-ES_tradnl" altLang="es-VE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variable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EFECTO</a:t>
            </a:r>
            <a:endParaRPr kumimoji="0" lang="es-MX" altLang="es-VE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8040688" y="4852988"/>
            <a:ext cx="1581150" cy="95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Coordenada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variable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CAUSA</a:t>
            </a:r>
            <a:endParaRPr kumimoji="0" lang="es-MX" altLang="es-VE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3144840" y="1484313"/>
            <a:ext cx="574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+</a:t>
            </a:r>
            <a:endParaRPr kumimoji="0" lang="es-MX" altLang="es-VE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7319963" y="5516563"/>
            <a:ext cx="576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+</a:t>
            </a:r>
            <a:endParaRPr kumimoji="0" lang="es-MX" altLang="es-VE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8040688" y="2060575"/>
            <a:ext cx="1943100" cy="95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altLang="es-VE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Correlación no clara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5865" name="Oval 25"/>
          <p:cNvSpPr>
            <a:spLocks noChangeArrowheads="1"/>
          </p:cNvSpPr>
          <p:nvPr/>
        </p:nvSpPr>
        <p:spPr bwMode="auto">
          <a:xfrm>
            <a:off x="4367213" y="2420938"/>
            <a:ext cx="144462" cy="144462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5866" name="Line 26"/>
          <p:cNvSpPr>
            <a:spLocks noChangeShapeType="1"/>
          </p:cNvSpPr>
          <p:nvPr/>
        </p:nvSpPr>
        <p:spPr bwMode="auto">
          <a:xfrm flipH="1">
            <a:off x="7535865" y="227647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867" name="Line 27"/>
          <p:cNvSpPr>
            <a:spLocks noChangeShapeType="1"/>
          </p:cNvSpPr>
          <p:nvPr/>
        </p:nvSpPr>
        <p:spPr bwMode="auto">
          <a:xfrm>
            <a:off x="7608888" y="28527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868" name="Line 28"/>
          <p:cNvSpPr>
            <a:spLocks noChangeShapeType="1"/>
          </p:cNvSpPr>
          <p:nvPr/>
        </p:nvSpPr>
        <p:spPr bwMode="auto">
          <a:xfrm flipH="1">
            <a:off x="7608888" y="28527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2135188" y="4365625"/>
            <a:ext cx="1295400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Registro de incidencias</a:t>
            </a:r>
            <a:endParaRPr kumimoji="0" lang="es-MX" altLang="es-VE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5870" name="Line 30"/>
          <p:cNvSpPr>
            <a:spLocks noChangeShapeType="1"/>
          </p:cNvSpPr>
          <p:nvPr/>
        </p:nvSpPr>
        <p:spPr bwMode="auto">
          <a:xfrm>
            <a:off x="3430588" y="45815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871" name="Text Box 31"/>
          <p:cNvSpPr txBox="1">
            <a:spLocks noChangeArrowheads="1"/>
          </p:cNvSpPr>
          <p:nvPr/>
        </p:nvSpPr>
        <p:spPr bwMode="auto">
          <a:xfrm>
            <a:off x="2063752" y="5516565"/>
            <a:ext cx="51847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V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EFECTO: No se puede asegurar que bajen las ventas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V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CAUSA: Vacaciones</a:t>
            </a:r>
          </a:p>
        </p:txBody>
      </p:sp>
      <p:cxnSp>
        <p:nvCxnSpPr>
          <p:cNvPr id="36" name="35 Conector recto"/>
          <p:cNvCxnSpPr/>
          <p:nvPr/>
        </p:nvCxnSpPr>
        <p:spPr>
          <a:xfrm>
            <a:off x="2452688" y="811244"/>
            <a:ext cx="7072312" cy="15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2"/>
          <p:cNvSpPr txBox="1">
            <a:spLocks noChangeArrowheads="1"/>
          </p:cNvSpPr>
          <p:nvPr/>
        </p:nvSpPr>
        <p:spPr bwMode="auto">
          <a:xfrm>
            <a:off x="1920875" y="301342"/>
            <a:ext cx="81359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CORRELACION DEBIL</a:t>
            </a:r>
          </a:p>
        </p:txBody>
      </p:sp>
    </p:spTree>
    <p:extLst>
      <p:ext uri="{BB962C8B-B14F-4D97-AF65-F5344CB8AC3E}">
        <p14:creationId xmlns:p14="http://schemas.microsoft.com/office/powerpoint/2010/main" val="274994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1499FA-572C-493A-8902-93FBEBB9F015}" type="slidenum"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4079877" y="5300663"/>
            <a:ext cx="3889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 flipV="1">
            <a:off x="4079875" y="1700213"/>
            <a:ext cx="0" cy="3600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6383338" y="2924177"/>
            <a:ext cx="144462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4438650" y="1844677"/>
            <a:ext cx="146050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6673852" y="2060577"/>
            <a:ext cx="142875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6311900" y="3860802"/>
            <a:ext cx="146050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5880100" y="2852738"/>
            <a:ext cx="146050" cy="144462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6874" name="Oval 10"/>
          <p:cNvSpPr>
            <a:spLocks noChangeArrowheads="1"/>
          </p:cNvSpPr>
          <p:nvPr/>
        </p:nvSpPr>
        <p:spPr bwMode="auto">
          <a:xfrm>
            <a:off x="6889752" y="2708277"/>
            <a:ext cx="142875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6875" name="Oval 11"/>
          <p:cNvSpPr>
            <a:spLocks noChangeArrowheads="1"/>
          </p:cNvSpPr>
          <p:nvPr/>
        </p:nvSpPr>
        <p:spPr bwMode="auto">
          <a:xfrm>
            <a:off x="5375277" y="3860802"/>
            <a:ext cx="144463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6876" name="Oval 12"/>
          <p:cNvSpPr>
            <a:spLocks noChangeArrowheads="1"/>
          </p:cNvSpPr>
          <p:nvPr/>
        </p:nvSpPr>
        <p:spPr bwMode="auto">
          <a:xfrm>
            <a:off x="5519738" y="2276477"/>
            <a:ext cx="144462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6877" name="Oval 13"/>
          <p:cNvSpPr>
            <a:spLocks noChangeArrowheads="1"/>
          </p:cNvSpPr>
          <p:nvPr/>
        </p:nvSpPr>
        <p:spPr bwMode="auto">
          <a:xfrm>
            <a:off x="5951538" y="4365627"/>
            <a:ext cx="144462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6878" name="Oval 14"/>
          <p:cNvSpPr>
            <a:spLocks noChangeArrowheads="1"/>
          </p:cNvSpPr>
          <p:nvPr/>
        </p:nvSpPr>
        <p:spPr bwMode="auto">
          <a:xfrm>
            <a:off x="5880100" y="3284538"/>
            <a:ext cx="146050" cy="144462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6879" name="Oval 15"/>
          <p:cNvSpPr>
            <a:spLocks noChangeArrowheads="1"/>
          </p:cNvSpPr>
          <p:nvPr/>
        </p:nvSpPr>
        <p:spPr bwMode="auto">
          <a:xfrm>
            <a:off x="5519738" y="2708277"/>
            <a:ext cx="144462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6880" name="Oval 16"/>
          <p:cNvSpPr>
            <a:spLocks noChangeArrowheads="1"/>
          </p:cNvSpPr>
          <p:nvPr/>
        </p:nvSpPr>
        <p:spPr bwMode="auto">
          <a:xfrm>
            <a:off x="4872038" y="2924177"/>
            <a:ext cx="144462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6881" name="Oval 17"/>
          <p:cNvSpPr>
            <a:spLocks noChangeArrowheads="1"/>
          </p:cNvSpPr>
          <p:nvPr/>
        </p:nvSpPr>
        <p:spPr bwMode="auto">
          <a:xfrm>
            <a:off x="4800602" y="2349502"/>
            <a:ext cx="142875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6882" name="Oval 18"/>
          <p:cNvSpPr>
            <a:spLocks noChangeArrowheads="1"/>
          </p:cNvSpPr>
          <p:nvPr/>
        </p:nvSpPr>
        <p:spPr bwMode="auto">
          <a:xfrm>
            <a:off x="5159377" y="1989138"/>
            <a:ext cx="144463" cy="144462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6883" name="Oval 19"/>
          <p:cNvSpPr>
            <a:spLocks noChangeArrowheads="1"/>
          </p:cNvSpPr>
          <p:nvPr/>
        </p:nvSpPr>
        <p:spPr bwMode="auto">
          <a:xfrm>
            <a:off x="4943477" y="3933827"/>
            <a:ext cx="144463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9348" name="Text Box 20"/>
          <p:cNvSpPr txBox="1">
            <a:spLocks noChangeArrowheads="1"/>
          </p:cNvSpPr>
          <p:nvPr/>
        </p:nvSpPr>
        <p:spPr bwMode="auto">
          <a:xfrm>
            <a:off x="2279650" y="2133600"/>
            <a:ext cx="1295400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Coordenada </a:t>
            </a:r>
            <a:r>
              <a:rPr kumimoji="0" lang="es-ES_tradnl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variable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EFECTO</a:t>
            </a:r>
            <a:endParaRPr kumimoji="0" lang="es-MX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349" name="Text Box 21"/>
          <p:cNvSpPr txBox="1">
            <a:spLocks noChangeArrowheads="1"/>
          </p:cNvSpPr>
          <p:nvPr/>
        </p:nvSpPr>
        <p:spPr bwMode="auto">
          <a:xfrm>
            <a:off x="8185150" y="4852988"/>
            <a:ext cx="1581150" cy="95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Coordenada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 variable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CAUSA</a:t>
            </a:r>
            <a:endParaRPr kumimoji="0" lang="es-MX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3289302" y="1484313"/>
            <a:ext cx="574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+</a:t>
            </a:r>
            <a:endParaRPr kumimoji="0" lang="es-MX" altLang="es-VE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7464427" y="5516563"/>
            <a:ext cx="576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+</a:t>
            </a:r>
            <a:endParaRPr kumimoji="0" lang="es-MX" altLang="es-VE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9352" name="Text Box 24"/>
          <p:cNvSpPr txBox="1">
            <a:spLocks noChangeArrowheads="1"/>
          </p:cNvSpPr>
          <p:nvPr/>
        </p:nvSpPr>
        <p:spPr bwMode="auto">
          <a:xfrm>
            <a:off x="8185150" y="2060577"/>
            <a:ext cx="1943100" cy="1165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Correlación INEXISTENTE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889" name="Oval 25"/>
          <p:cNvSpPr>
            <a:spLocks noChangeArrowheads="1"/>
          </p:cNvSpPr>
          <p:nvPr/>
        </p:nvSpPr>
        <p:spPr bwMode="auto">
          <a:xfrm>
            <a:off x="6599238" y="3429002"/>
            <a:ext cx="144462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 flipH="1">
            <a:off x="7680327" y="227647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>
            <a:off x="7753350" y="28527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892" name="Line 28"/>
          <p:cNvSpPr>
            <a:spLocks noChangeShapeType="1"/>
          </p:cNvSpPr>
          <p:nvPr/>
        </p:nvSpPr>
        <p:spPr bwMode="auto">
          <a:xfrm flipH="1">
            <a:off x="7753350" y="28527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357" name="Text Box 29"/>
          <p:cNvSpPr txBox="1">
            <a:spLocks noChangeArrowheads="1"/>
          </p:cNvSpPr>
          <p:nvPr/>
        </p:nvSpPr>
        <p:spPr bwMode="auto">
          <a:xfrm>
            <a:off x="2279650" y="4365625"/>
            <a:ext cx="1295400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Registro de incidencias</a:t>
            </a:r>
            <a:endParaRPr kumimoji="0" lang="es-MX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894" name="Line 30"/>
          <p:cNvSpPr>
            <a:spLocks noChangeShapeType="1"/>
          </p:cNvSpPr>
          <p:nvPr/>
        </p:nvSpPr>
        <p:spPr bwMode="auto">
          <a:xfrm>
            <a:off x="3575050" y="45815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895" name="Oval 31"/>
          <p:cNvSpPr>
            <a:spLocks noChangeArrowheads="1"/>
          </p:cNvSpPr>
          <p:nvPr/>
        </p:nvSpPr>
        <p:spPr bwMode="auto">
          <a:xfrm>
            <a:off x="4584702" y="4652963"/>
            <a:ext cx="142875" cy="144462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6896" name="Oval 32"/>
          <p:cNvSpPr>
            <a:spLocks noChangeArrowheads="1"/>
          </p:cNvSpPr>
          <p:nvPr/>
        </p:nvSpPr>
        <p:spPr bwMode="auto">
          <a:xfrm>
            <a:off x="7031038" y="4221163"/>
            <a:ext cx="144462" cy="144462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6897" name="Text Box 33"/>
          <p:cNvSpPr txBox="1">
            <a:spLocks noChangeArrowheads="1"/>
          </p:cNvSpPr>
          <p:nvPr/>
        </p:nvSpPr>
        <p:spPr bwMode="auto">
          <a:xfrm>
            <a:off x="2063752" y="5516565"/>
            <a:ext cx="51847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V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EFECTO: No impactan las ventas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V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CAUSA: Movimiento políticos</a:t>
            </a:r>
          </a:p>
        </p:txBody>
      </p:sp>
      <p:cxnSp>
        <p:nvCxnSpPr>
          <p:cNvPr id="38" name="37 Conector recto"/>
          <p:cNvCxnSpPr/>
          <p:nvPr/>
        </p:nvCxnSpPr>
        <p:spPr>
          <a:xfrm>
            <a:off x="2415382" y="851696"/>
            <a:ext cx="7072312" cy="15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1992312" y="364781"/>
            <a:ext cx="81359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CORRELACION NULA</a:t>
            </a:r>
          </a:p>
        </p:txBody>
      </p:sp>
    </p:spTree>
    <p:extLst>
      <p:ext uri="{BB962C8B-B14F-4D97-AF65-F5344CB8AC3E}">
        <p14:creationId xmlns:p14="http://schemas.microsoft.com/office/powerpoint/2010/main" val="48693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1459C72-385D-4DE7-87C6-95776E7BA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25347"/>
            <a:ext cx="7639521" cy="173736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es-MX" sz="4700" dirty="0"/>
              <a:t>Regresión Lineal Simple con</a:t>
            </a:r>
            <a:br>
              <a:rPr lang="es-MX" sz="4700" dirty="0"/>
            </a:br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</a:t>
            </a:r>
            <a:b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700" dirty="0" err="1"/>
              <a:t>Ejemplo</a:t>
            </a:r>
            <a:r>
              <a:rPr lang="en-US" sz="4700" dirty="0"/>
              <a:t> 2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4493BCB-3E87-40E3-84B7-54B7A79A9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s-MX" dirty="0">
                <a:solidFill>
                  <a:schemeClr val="tx1"/>
                </a:solidFill>
              </a:rPr>
              <a:t>Análisis de Datos con R</a:t>
            </a:r>
            <a:br>
              <a:rPr lang="es-MX" dirty="0">
                <a:solidFill>
                  <a:schemeClr val="tx1"/>
                </a:solidFill>
              </a:rPr>
            </a:br>
            <a:r>
              <a:rPr lang="es-MX" dirty="0">
                <a:solidFill>
                  <a:schemeClr val="tx1"/>
                </a:solidFill>
              </a:rPr>
              <a:t>Ing.- Luis Jimenez</a:t>
            </a:r>
          </a:p>
          <a:p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151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>
            <a:extLst>
              <a:ext uri="{FF2B5EF4-FFF2-40B4-BE49-F238E27FC236}">
                <a16:creationId xmlns:a16="http://schemas.microsoft.com/office/drawing/2014/main" id="{E6859402-FD36-4F20-B1A1-737B6FE8D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5" y="442277"/>
            <a:ext cx="9049114" cy="63575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s-MX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Regresión Lineal Simple con R</a:t>
            </a:r>
            <a:endParaRPr lang="en-US" sz="4800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D49E9FEE-F4EB-4881-A3B6-CAFFADBE6794}"/>
              </a:ext>
            </a:extLst>
          </p:cNvPr>
          <p:cNvGraphicFramePr/>
          <p:nvPr/>
        </p:nvGraphicFramePr>
        <p:xfrm>
          <a:off x="-195714" y="1228541"/>
          <a:ext cx="7385785" cy="1524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E814AAEE-9506-4A20-A4D4-456058B27DC4}"/>
              </a:ext>
            </a:extLst>
          </p:cNvPr>
          <p:cNvGraphicFramePr/>
          <p:nvPr/>
        </p:nvGraphicFramePr>
        <p:xfrm>
          <a:off x="542700" y="3121900"/>
          <a:ext cx="4536708" cy="983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" name="Imagen 7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3C5951CB-6B95-4E9A-9E12-B23B0AFF690B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" t="15612" r="2905" b="9040"/>
          <a:stretch/>
        </p:blipFill>
        <p:spPr>
          <a:xfrm>
            <a:off x="542700" y="4404310"/>
            <a:ext cx="8427695" cy="1325531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323AA749-3A30-44D6-B230-0C44FA12C65A}"/>
              </a:ext>
            </a:extLst>
          </p:cNvPr>
          <p:cNvSpPr/>
          <p:nvPr/>
        </p:nvSpPr>
        <p:spPr>
          <a:xfrm>
            <a:off x="542700" y="5892503"/>
            <a:ext cx="84276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datos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&lt;-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read.table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("http://www.diegocalvo.es/wp-content/uploads/2016/09/datos-regresion-lineal-simple.txt", header = TRUE)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86AFF5B-5749-4A30-9506-2D4BCC3E5EE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90071" y="1230538"/>
            <a:ext cx="4252473" cy="28298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6525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6" grpId="0">
        <p:bldAsOne/>
      </p:bldGraphic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>
            <a:extLst>
              <a:ext uri="{FF2B5EF4-FFF2-40B4-BE49-F238E27FC236}">
                <a16:creationId xmlns:a16="http://schemas.microsoft.com/office/drawing/2014/main" id="{E6859402-FD36-4F20-B1A1-737B6FE8D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5" y="442277"/>
            <a:ext cx="9049114" cy="63575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s-MX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Regresión Lineal Simple con R</a:t>
            </a:r>
            <a:endParaRPr lang="en-US" sz="4800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D49E9FEE-F4EB-4881-A3B6-CAFFADBE6794}"/>
              </a:ext>
            </a:extLst>
          </p:cNvPr>
          <p:cNvGraphicFramePr/>
          <p:nvPr/>
        </p:nvGraphicFramePr>
        <p:xfrm>
          <a:off x="-195714" y="1228541"/>
          <a:ext cx="7385785" cy="1524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E814AAEE-9506-4A20-A4D4-456058B27DC4}"/>
              </a:ext>
            </a:extLst>
          </p:cNvPr>
          <p:cNvGraphicFramePr/>
          <p:nvPr/>
        </p:nvGraphicFramePr>
        <p:xfrm>
          <a:off x="542700" y="3121900"/>
          <a:ext cx="5906226" cy="983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8E6D56C5-15FA-4D36-AE06-2D59BE6811E8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7" t="8247" r="9826" b="2457"/>
          <a:stretch/>
        </p:blipFill>
        <p:spPr>
          <a:xfrm>
            <a:off x="6824279" y="1604423"/>
            <a:ext cx="4947450" cy="422848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B9C91DE-FDA1-4D39-8E6E-3687FFC7610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40"/>
          <a:stretch/>
        </p:blipFill>
        <p:spPr>
          <a:xfrm>
            <a:off x="373862" y="4870384"/>
            <a:ext cx="6243901" cy="519764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41484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6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>
            <a:extLst>
              <a:ext uri="{FF2B5EF4-FFF2-40B4-BE49-F238E27FC236}">
                <a16:creationId xmlns:a16="http://schemas.microsoft.com/office/drawing/2014/main" id="{E6859402-FD36-4F20-B1A1-737B6FE8D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5" y="442277"/>
            <a:ext cx="9049114" cy="63575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s-MX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Regresión Lineal Simple con R</a:t>
            </a:r>
            <a:endParaRPr lang="en-US" sz="4800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D49E9FEE-F4EB-4881-A3B6-CAFFADBE6794}"/>
              </a:ext>
            </a:extLst>
          </p:cNvPr>
          <p:cNvGraphicFramePr/>
          <p:nvPr/>
        </p:nvGraphicFramePr>
        <p:xfrm>
          <a:off x="-195714" y="1228541"/>
          <a:ext cx="7385785" cy="1524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E814AAEE-9506-4A20-A4D4-456058B27DC4}"/>
              </a:ext>
            </a:extLst>
          </p:cNvPr>
          <p:cNvGraphicFramePr/>
          <p:nvPr/>
        </p:nvGraphicFramePr>
        <p:xfrm>
          <a:off x="542700" y="3121900"/>
          <a:ext cx="3865671" cy="670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5" name="Imagen 4" descr="Imagen que contiene tabla, dibujo&#10;&#10;Descripción generada automáticamente">
            <a:extLst>
              <a:ext uri="{FF2B5EF4-FFF2-40B4-BE49-F238E27FC236}">
                <a16:creationId xmlns:a16="http://schemas.microsoft.com/office/drawing/2014/main" id="{E76F8784-644E-409B-A079-48395ED87A37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06"/>
          <a:stretch/>
        </p:blipFill>
        <p:spPr>
          <a:xfrm>
            <a:off x="422145" y="4486120"/>
            <a:ext cx="5386210" cy="670453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9" name="Imagen 8" descr="Una 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ECA210D0-11D8-4884-B6C7-F3B95DE9297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65"/>
          <a:stretch/>
        </p:blipFill>
        <p:spPr>
          <a:xfrm>
            <a:off x="6545524" y="1828800"/>
            <a:ext cx="5493838" cy="42928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6C59F4D-E0A5-445E-A709-BA2E313B130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45" y="5387922"/>
            <a:ext cx="2814768" cy="428916"/>
          </a:xfrm>
          <a:prstGeom prst="rect">
            <a:avLst/>
          </a:prstGeom>
          <a:ln>
            <a:solidFill>
              <a:srgbClr val="002060"/>
            </a:solidFill>
          </a:ln>
        </p:spPr>
      </p:pic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5013F737-1926-4A6E-9DE1-889B4C1CABFB}"/>
              </a:ext>
            </a:extLst>
          </p:cNvPr>
          <p:cNvGraphicFramePr/>
          <p:nvPr/>
        </p:nvGraphicFramePr>
        <p:xfrm>
          <a:off x="422145" y="6048187"/>
          <a:ext cx="3397427" cy="542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</p:spTree>
    <p:extLst>
      <p:ext uri="{BB962C8B-B14F-4D97-AF65-F5344CB8AC3E}">
        <p14:creationId xmlns:p14="http://schemas.microsoft.com/office/powerpoint/2010/main" val="84592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6" grpId="0">
        <p:bldAsOne/>
      </p:bldGraphic>
      <p:bldGraphic spid="13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>
            <a:extLst>
              <a:ext uri="{FF2B5EF4-FFF2-40B4-BE49-F238E27FC236}">
                <a16:creationId xmlns:a16="http://schemas.microsoft.com/office/drawing/2014/main" id="{E6859402-FD36-4F20-B1A1-737B6FE8D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5" y="442277"/>
            <a:ext cx="9049114" cy="63575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s-MX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Regresión Lineal Simple con R</a:t>
            </a:r>
            <a:endParaRPr lang="en-US" sz="4800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D49E9FEE-F4EB-4881-A3B6-CAFFADBE6794}"/>
              </a:ext>
            </a:extLst>
          </p:cNvPr>
          <p:cNvGraphicFramePr/>
          <p:nvPr/>
        </p:nvGraphicFramePr>
        <p:xfrm>
          <a:off x="-195714" y="1228541"/>
          <a:ext cx="7385785" cy="1524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E814AAEE-9506-4A20-A4D4-456058B27DC4}"/>
              </a:ext>
            </a:extLst>
          </p:cNvPr>
          <p:cNvGraphicFramePr/>
          <p:nvPr/>
        </p:nvGraphicFramePr>
        <p:xfrm>
          <a:off x="542700" y="3121899"/>
          <a:ext cx="4356559" cy="901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3" name="Imagen 2" descr="Imagen que contiene pájaro&#10;&#10;Descripción generada automáticamente">
            <a:extLst>
              <a:ext uri="{FF2B5EF4-FFF2-40B4-BE49-F238E27FC236}">
                <a16:creationId xmlns:a16="http://schemas.microsoft.com/office/drawing/2014/main" id="{3AAC9BCE-917A-49D1-B156-FBE51B94275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4" t="14377" r="12323" b="8477"/>
          <a:stretch/>
        </p:blipFill>
        <p:spPr>
          <a:xfrm>
            <a:off x="545670" y="4244740"/>
            <a:ext cx="3092679" cy="1163177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D2A3C89-1CAD-4455-A7F3-0A993146EEA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980" b="1253"/>
          <a:stretch/>
        </p:blipFill>
        <p:spPr>
          <a:xfrm>
            <a:off x="542700" y="5815384"/>
            <a:ext cx="7167136" cy="758671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4F0358C-F5F7-4A6B-9BD6-DB45607005C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22104" y="1485496"/>
            <a:ext cx="5040081" cy="39631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002060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0607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6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>
            <a:extLst>
              <a:ext uri="{FF2B5EF4-FFF2-40B4-BE49-F238E27FC236}">
                <a16:creationId xmlns:a16="http://schemas.microsoft.com/office/drawing/2014/main" id="{E6859402-FD36-4F20-B1A1-737B6FE8D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5" y="442277"/>
            <a:ext cx="9049114" cy="63575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s-MX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Regresión Lineal Simple con R</a:t>
            </a:r>
            <a:endParaRPr lang="en-US" sz="4800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D49E9FEE-F4EB-4881-A3B6-CAFFADBE6794}"/>
              </a:ext>
            </a:extLst>
          </p:cNvPr>
          <p:cNvGraphicFramePr/>
          <p:nvPr/>
        </p:nvGraphicFramePr>
        <p:xfrm>
          <a:off x="-195714" y="1228541"/>
          <a:ext cx="7385785" cy="1524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E814AAEE-9506-4A20-A4D4-456058B27DC4}"/>
              </a:ext>
            </a:extLst>
          </p:cNvPr>
          <p:cNvGraphicFramePr/>
          <p:nvPr/>
        </p:nvGraphicFramePr>
        <p:xfrm>
          <a:off x="542701" y="3121900"/>
          <a:ext cx="3442158" cy="622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94F0358C-F5F7-4A6B-9BD6-DB45607005C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22104" y="1485496"/>
            <a:ext cx="5040081" cy="39631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002060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n 4" descr="Imagen que contiene pájaro&#10;&#10;Descripción generada automáticamente">
            <a:extLst>
              <a:ext uri="{FF2B5EF4-FFF2-40B4-BE49-F238E27FC236}">
                <a16:creationId xmlns:a16="http://schemas.microsoft.com/office/drawing/2014/main" id="{23E6C566-4A28-429A-9B9E-918CAD05056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01" y="4220677"/>
            <a:ext cx="5377136" cy="1496730"/>
          </a:xfrm>
          <a:prstGeom prst="rect">
            <a:avLst/>
          </a:prstGeom>
          <a:ln>
            <a:solidFill>
              <a:srgbClr val="002060"/>
            </a:solidFill>
          </a:ln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F30219F-B798-4541-A21F-2D80C5E070FB}"/>
              </a:ext>
            </a:extLst>
          </p:cNvPr>
          <p:cNvCxnSpPr>
            <a:cxnSpLocks/>
          </p:cNvCxnSpPr>
          <p:nvPr/>
        </p:nvCxnSpPr>
        <p:spPr>
          <a:xfrm flipV="1">
            <a:off x="10424160" y="2877954"/>
            <a:ext cx="0" cy="16651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2D57A1E5-C445-4A8B-BE08-11B0C3DB6AE8}"/>
              </a:ext>
            </a:extLst>
          </p:cNvPr>
          <p:cNvCxnSpPr>
            <a:cxnSpLocks/>
          </p:cNvCxnSpPr>
          <p:nvPr/>
        </p:nvCxnSpPr>
        <p:spPr>
          <a:xfrm>
            <a:off x="7652084" y="2877954"/>
            <a:ext cx="2772076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04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6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1459C72-385D-4DE7-87C6-95776E7BA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5347"/>
            <a:ext cx="7639520" cy="17373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s-MX" sz="4700" dirty="0"/>
              <a:t>Regresión Lineal </a:t>
            </a:r>
            <a:r>
              <a:rPr lang="es-MX" sz="4700" dirty="0" err="1"/>
              <a:t>Multiple</a:t>
            </a:r>
            <a:r>
              <a:rPr lang="es-MX" sz="4700" dirty="0"/>
              <a:t> con</a:t>
            </a:r>
            <a:br>
              <a:rPr lang="es-MX" sz="4700" dirty="0"/>
            </a:br>
            <a:r>
              <a:rPr lang="en-US" sz="4700" b="1" dirty="0"/>
              <a:t>R</a:t>
            </a:r>
            <a:endParaRPr lang="es-ES" sz="47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4493BCB-3E87-40E3-84B7-54B7A79A9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s-MX" dirty="0">
                <a:solidFill>
                  <a:schemeClr val="tx1"/>
                </a:solidFill>
              </a:rPr>
              <a:t>Análisis de Datos con R</a:t>
            </a:r>
            <a:br>
              <a:rPr lang="es-MX" dirty="0">
                <a:solidFill>
                  <a:schemeClr val="tx1"/>
                </a:solidFill>
              </a:rPr>
            </a:br>
            <a:r>
              <a:rPr lang="es-MX" dirty="0">
                <a:solidFill>
                  <a:schemeClr val="tx1"/>
                </a:solidFill>
              </a:rPr>
              <a:t>Ing.- Luis Jimenez</a:t>
            </a:r>
          </a:p>
          <a:p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92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2B870-B9A9-4922-BF25-D0B03D53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78580B-D3F7-4C4F-94CF-853571D63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277595-4FAB-4179-B97E-754E056AA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16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>
            <a:extLst>
              <a:ext uri="{FF2B5EF4-FFF2-40B4-BE49-F238E27FC236}">
                <a16:creationId xmlns:a16="http://schemas.microsoft.com/office/drawing/2014/main" id="{E6859402-FD36-4F20-B1A1-737B6FE8D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5" y="442277"/>
            <a:ext cx="9049114" cy="63575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s-MX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Regresión Lineal </a:t>
            </a:r>
            <a:r>
              <a:rPr lang="es-MX" sz="4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Multiple</a:t>
            </a:r>
            <a:r>
              <a:rPr lang="es-MX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con R</a:t>
            </a:r>
            <a:endParaRPr lang="en-US" sz="4800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D49E9FEE-F4EB-4881-A3B6-CAFFADBE6794}"/>
              </a:ext>
            </a:extLst>
          </p:cNvPr>
          <p:cNvGraphicFramePr/>
          <p:nvPr/>
        </p:nvGraphicFramePr>
        <p:xfrm>
          <a:off x="-195714" y="1228541"/>
          <a:ext cx="7385785" cy="1524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E814AAEE-9506-4A20-A4D4-456058B27DC4}"/>
              </a:ext>
            </a:extLst>
          </p:cNvPr>
          <p:cNvGraphicFramePr/>
          <p:nvPr/>
        </p:nvGraphicFramePr>
        <p:xfrm>
          <a:off x="542700" y="3121900"/>
          <a:ext cx="4536708" cy="983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Rectángulo 8">
            <a:extLst>
              <a:ext uri="{FF2B5EF4-FFF2-40B4-BE49-F238E27FC236}">
                <a16:creationId xmlns:a16="http://schemas.microsoft.com/office/drawing/2014/main" id="{323AA749-3A30-44D6-B230-0C44FA12C65A}"/>
              </a:ext>
            </a:extLst>
          </p:cNvPr>
          <p:cNvSpPr/>
          <p:nvPr/>
        </p:nvSpPr>
        <p:spPr>
          <a:xfrm>
            <a:off x="542700" y="5892503"/>
            <a:ext cx="84276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datos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&lt;-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read.table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("http://www.diegocalvo.es/wp-content/uploads/2016/09/datos-regresion-lineal-multiple.txt", header = TRUE)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078FE3E-C17E-4F66-AA9B-D097DDBCE3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00" y="4212875"/>
            <a:ext cx="7252073" cy="983278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6879DAE-81A9-4301-A09C-161DC68B204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72439" y="1338330"/>
            <a:ext cx="5018700" cy="26142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668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6" grpId="0">
        <p:bldAsOne/>
      </p:bldGraphic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>
            <a:extLst>
              <a:ext uri="{FF2B5EF4-FFF2-40B4-BE49-F238E27FC236}">
                <a16:creationId xmlns:a16="http://schemas.microsoft.com/office/drawing/2014/main" id="{E6859402-FD36-4F20-B1A1-737B6FE8D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5" y="554287"/>
            <a:ext cx="9049114" cy="63575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s-MX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Regresión Lineal </a:t>
            </a:r>
            <a:r>
              <a:rPr lang="es-MX" sz="4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Multiple</a:t>
            </a:r>
            <a:r>
              <a:rPr lang="es-MX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con R</a:t>
            </a:r>
            <a:endParaRPr lang="en-US" sz="4800" dirty="0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E814AAEE-9506-4A20-A4D4-456058B27DC4}"/>
              </a:ext>
            </a:extLst>
          </p:cNvPr>
          <p:cNvGraphicFramePr/>
          <p:nvPr/>
        </p:nvGraphicFramePr>
        <p:xfrm>
          <a:off x="542700" y="3121900"/>
          <a:ext cx="5906226" cy="983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0AF7F546-B850-4DFC-8FAE-CFDEE9B4C6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99" y="4474254"/>
            <a:ext cx="2555843" cy="521257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E0FF6C9-420B-41F2-9436-148ED123FF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1057" y="1333852"/>
            <a:ext cx="5255393" cy="45593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1A21DE3A-A7B9-4E89-BFCE-6555AACB3D3E}"/>
              </a:ext>
            </a:extLst>
          </p:cNvPr>
          <p:cNvGraphicFramePr/>
          <p:nvPr/>
        </p:nvGraphicFramePr>
        <p:xfrm>
          <a:off x="-195714" y="1228541"/>
          <a:ext cx="7385785" cy="1524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45485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E814AAEE-9506-4A20-A4D4-456058B27DC4}"/>
              </a:ext>
            </a:extLst>
          </p:cNvPr>
          <p:cNvGraphicFramePr/>
          <p:nvPr/>
        </p:nvGraphicFramePr>
        <p:xfrm>
          <a:off x="542700" y="3121900"/>
          <a:ext cx="3865671" cy="670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1DFF4C53-8DEA-4722-8164-32529A7AFF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42" y="4161431"/>
            <a:ext cx="6623390" cy="526073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351985F-B49E-44D4-B435-F225D02E5D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42" y="4844290"/>
            <a:ext cx="2329458" cy="424581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44F25688-A227-4DCF-91F0-7A7CC85924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256" y="1228541"/>
            <a:ext cx="4908802" cy="47230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BC986E49-48D2-409B-B878-E0FC10DD8E1D}"/>
              </a:ext>
            </a:extLst>
          </p:cNvPr>
          <p:cNvGrpSpPr/>
          <p:nvPr/>
        </p:nvGrpSpPr>
        <p:grpSpPr>
          <a:xfrm>
            <a:off x="422145" y="5706918"/>
            <a:ext cx="4323110" cy="526073"/>
            <a:chOff x="0" y="26391"/>
            <a:chExt cx="3397427" cy="489431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BD75C5C8-9EA4-4E34-BA9A-A08CEBF0404B}"/>
                </a:ext>
              </a:extLst>
            </p:cNvPr>
            <p:cNvSpPr/>
            <p:nvPr/>
          </p:nvSpPr>
          <p:spPr>
            <a:xfrm>
              <a:off x="0" y="26391"/>
              <a:ext cx="3397427" cy="489431"/>
            </a:xfrm>
            <a:prstGeom prst="round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ángulo: esquinas redondeadas 4">
              <a:extLst>
                <a:ext uri="{FF2B5EF4-FFF2-40B4-BE49-F238E27FC236}">
                  <a16:creationId xmlns:a16="http://schemas.microsoft.com/office/drawing/2014/main" id="{6BB39C04-891A-457E-827A-D635851476E2}"/>
                </a:ext>
              </a:extLst>
            </p:cNvPr>
            <p:cNvSpPr txBox="1"/>
            <p:nvPr/>
          </p:nvSpPr>
          <p:spPr>
            <a:xfrm>
              <a:off x="23892" y="50283"/>
              <a:ext cx="3349643" cy="4416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marR="0" lvl="0" indent="0" algn="ctr" defTabSz="8890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 = 0,8772 * X1 + 0,4559 * X2 + 2,3112</a:t>
              </a:r>
            </a:p>
          </p:txBody>
        </p:sp>
      </p:grp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E7D31931-C72C-453B-958C-4CFA20D9AA5F}"/>
              </a:ext>
            </a:extLst>
          </p:cNvPr>
          <p:cNvGraphicFramePr/>
          <p:nvPr/>
        </p:nvGraphicFramePr>
        <p:xfrm>
          <a:off x="-195714" y="1228541"/>
          <a:ext cx="7385785" cy="1524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3" name="Título 1">
            <a:extLst>
              <a:ext uri="{FF2B5EF4-FFF2-40B4-BE49-F238E27FC236}">
                <a16:creationId xmlns:a16="http://schemas.microsoft.com/office/drawing/2014/main" id="{165C6D26-5E17-4EF3-A18B-2EAD725A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5" y="554287"/>
            <a:ext cx="9049114" cy="63575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s-MX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Regresión Lineal </a:t>
            </a:r>
            <a:r>
              <a:rPr lang="es-MX" sz="4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Multiple</a:t>
            </a:r>
            <a:r>
              <a:rPr lang="es-MX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con 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0942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11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9DDE5-967D-4539-B408-1EE6B709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7ED362-7B3C-49DA-AFCE-338D7F83F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ABFC2F1-766A-4781-8678-CCA46BA19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2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F4BA6-2FF0-4CCF-A276-6D9A46E0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21D971-E4FD-478B-B755-E69DABFFF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1EE34D-A0A1-4774-90DB-AA997177E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9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33205-B280-47E0-AE32-D7210E8B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1D98B4-C8D3-4756-9F4B-18F50E928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E35F245-4CCA-4FF2-8235-CC42C5DDB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6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62B80-CA19-43CC-950E-7572A266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C4F6D8-6946-4BA2-B805-B26392B71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76C93D8-D930-4331-99E7-A7D6BE1B9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5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3"/>
          <p:cNvSpPr txBox="1">
            <a:spLocks noChangeArrowheads="1"/>
          </p:cNvSpPr>
          <p:nvPr/>
        </p:nvSpPr>
        <p:spPr bwMode="auto">
          <a:xfrm>
            <a:off x="731567" y="814088"/>
            <a:ext cx="11089231" cy="3223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altLang="es-VE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ES_tradnl" altLang="es-V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Es una herramienta estadística que se utiliza para estudiar la </a:t>
            </a:r>
            <a:r>
              <a:rPr kumimoji="0" lang="es-ES_tradnl" altLang="es-V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RELACION EXISTENTE  ENTRE DOS FENOMENOS O VARIABLES.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ES_tradnl" altLang="es-V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Por ejemplo, los economistas la utilizan para estudiar qué relación existe entre  dos variables </a:t>
            </a:r>
            <a:r>
              <a:rPr kumimoji="0" lang="es-ES_tradnl" altLang="es-V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macroenómicas</a:t>
            </a:r>
            <a:r>
              <a:rPr kumimoji="0" lang="es-ES_tradnl" altLang="es-V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por ejemplo: el índice de inflación y el consumo per cápita.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ES_tradnl" altLang="es-V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En el caso de la calidad, se utiliza por ejemplo, para estudiar la relación que existe entre una característica de calidad y un factor que le afecta ( como puede ser la temperatura o la presión ).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ES_tradnl" altLang="es-V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La relación entre las dos variables se representa mediante una gráfica de dos coordenadas ( X y </a:t>
            </a:r>
            <a:r>
              <a:rPr kumimoji="0" lang="es-ES_tradnl" altLang="es-V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Y</a:t>
            </a:r>
            <a:r>
              <a:rPr kumimoji="0" lang="es-ES_tradnl" altLang="es-V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). En cada coordenada se representa una de las dos variables.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1747" name="Line 4"/>
          <p:cNvSpPr>
            <a:spLocks noChangeShapeType="1"/>
          </p:cNvSpPr>
          <p:nvPr/>
        </p:nvSpPr>
        <p:spPr bwMode="auto">
          <a:xfrm flipV="1">
            <a:off x="5376863" y="4149727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748" name="Line 5"/>
          <p:cNvSpPr>
            <a:spLocks noChangeShapeType="1"/>
          </p:cNvSpPr>
          <p:nvPr/>
        </p:nvSpPr>
        <p:spPr bwMode="auto">
          <a:xfrm flipV="1">
            <a:off x="5376865" y="5805488"/>
            <a:ext cx="1798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3649663" y="3933825"/>
            <a:ext cx="1295400" cy="95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Coordenada 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una variable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EFECTO</a:t>
            </a:r>
            <a:endParaRPr kumimoji="0" lang="es-MX" altLang="es-V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7827963" y="5084763"/>
            <a:ext cx="1581150" cy="95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Coordenada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la otra variable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CAUSA</a:t>
            </a:r>
            <a:endParaRPr kumimoji="0" lang="es-MX" altLang="es-VE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1751" name="Line 8"/>
          <p:cNvSpPr>
            <a:spLocks noChangeShapeType="1"/>
          </p:cNvSpPr>
          <p:nvPr/>
        </p:nvSpPr>
        <p:spPr bwMode="auto">
          <a:xfrm>
            <a:off x="5376865" y="5013325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752" name="Line 9"/>
          <p:cNvSpPr>
            <a:spLocks noChangeShapeType="1"/>
          </p:cNvSpPr>
          <p:nvPr/>
        </p:nvSpPr>
        <p:spPr bwMode="auto">
          <a:xfrm>
            <a:off x="6096000" y="5013327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753" name="Text Box 10"/>
          <p:cNvSpPr txBox="1">
            <a:spLocks noChangeArrowheads="1"/>
          </p:cNvSpPr>
          <p:nvPr/>
        </p:nvSpPr>
        <p:spPr bwMode="auto">
          <a:xfrm>
            <a:off x="6383338" y="3933825"/>
            <a:ext cx="1295400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Punto de correlación</a:t>
            </a:r>
            <a:endParaRPr kumimoji="0" lang="es-MX" altLang="es-VE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1754" name="AutoShape 11"/>
          <p:cNvSpPr>
            <a:spLocks noChangeArrowheads="1"/>
          </p:cNvSpPr>
          <p:nvPr/>
        </p:nvSpPr>
        <p:spPr bwMode="auto">
          <a:xfrm>
            <a:off x="6311900" y="4725988"/>
            <a:ext cx="431800" cy="4318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1755" name="Text Box 12"/>
          <p:cNvSpPr txBox="1">
            <a:spLocks noChangeArrowheads="1"/>
          </p:cNvSpPr>
          <p:nvPr/>
        </p:nvSpPr>
        <p:spPr bwMode="auto">
          <a:xfrm>
            <a:off x="5232402" y="3716338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+</a:t>
            </a:r>
            <a:endParaRPr kumimoji="0" lang="es-MX" altLang="es-VE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1756" name="Text Box 13"/>
          <p:cNvSpPr txBox="1">
            <a:spLocks noChangeArrowheads="1"/>
          </p:cNvSpPr>
          <p:nvPr/>
        </p:nvSpPr>
        <p:spPr bwMode="auto">
          <a:xfrm>
            <a:off x="7250115" y="5516563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+</a:t>
            </a:r>
            <a:endParaRPr kumimoji="0" lang="es-MX" altLang="es-VE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18" name="17 Conector recto"/>
          <p:cNvCxnSpPr/>
          <p:nvPr/>
        </p:nvCxnSpPr>
        <p:spPr>
          <a:xfrm>
            <a:off x="2495600" y="761058"/>
            <a:ext cx="7072312" cy="15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9" name="Text Box 2"/>
          <p:cNvSpPr txBox="1">
            <a:spLocks noChangeArrowheads="1"/>
          </p:cNvSpPr>
          <p:nvPr/>
        </p:nvSpPr>
        <p:spPr bwMode="auto">
          <a:xfrm>
            <a:off x="2028031" y="304501"/>
            <a:ext cx="8135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VE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DIAGRAMA DE DISPERSION</a:t>
            </a:r>
          </a:p>
        </p:txBody>
      </p:sp>
    </p:spTree>
    <p:extLst>
      <p:ext uri="{BB962C8B-B14F-4D97-AF65-F5344CB8AC3E}">
        <p14:creationId xmlns:p14="http://schemas.microsoft.com/office/powerpoint/2010/main" val="183579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Line 3"/>
          <p:cNvSpPr>
            <a:spLocks noChangeShapeType="1"/>
          </p:cNvSpPr>
          <p:nvPr/>
        </p:nvSpPr>
        <p:spPr bwMode="auto">
          <a:xfrm>
            <a:off x="3792540" y="5300663"/>
            <a:ext cx="3889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771" name="Line 4"/>
          <p:cNvSpPr>
            <a:spLocks noChangeShapeType="1"/>
          </p:cNvSpPr>
          <p:nvPr/>
        </p:nvSpPr>
        <p:spPr bwMode="auto">
          <a:xfrm flipV="1">
            <a:off x="3792538" y="1700213"/>
            <a:ext cx="0" cy="3600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772" name="Oval 5"/>
          <p:cNvSpPr>
            <a:spLocks noChangeArrowheads="1"/>
          </p:cNvSpPr>
          <p:nvPr/>
        </p:nvSpPr>
        <p:spPr bwMode="auto">
          <a:xfrm>
            <a:off x="4081465" y="4868863"/>
            <a:ext cx="142875" cy="144462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2773" name="Oval 6"/>
          <p:cNvSpPr>
            <a:spLocks noChangeArrowheads="1"/>
          </p:cNvSpPr>
          <p:nvPr/>
        </p:nvSpPr>
        <p:spPr bwMode="auto">
          <a:xfrm>
            <a:off x="4368802" y="4365627"/>
            <a:ext cx="144463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2774" name="Oval 7"/>
          <p:cNvSpPr>
            <a:spLocks noChangeArrowheads="1"/>
          </p:cNvSpPr>
          <p:nvPr/>
        </p:nvSpPr>
        <p:spPr bwMode="auto">
          <a:xfrm>
            <a:off x="4368802" y="4797427"/>
            <a:ext cx="144463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2775" name="Oval 8"/>
          <p:cNvSpPr>
            <a:spLocks noChangeArrowheads="1"/>
          </p:cNvSpPr>
          <p:nvPr/>
        </p:nvSpPr>
        <p:spPr bwMode="auto">
          <a:xfrm>
            <a:off x="4800602" y="4652963"/>
            <a:ext cx="144463" cy="144462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2776" name="Oval 9"/>
          <p:cNvSpPr>
            <a:spLocks noChangeArrowheads="1"/>
          </p:cNvSpPr>
          <p:nvPr/>
        </p:nvSpPr>
        <p:spPr bwMode="auto">
          <a:xfrm>
            <a:off x="4800602" y="4221163"/>
            <a:ext cx="144463" cy="144462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2777" name="Oval 10"/>
          <p:cNvSpPr>
            <a:spLocks noChangeArrowheads="1"/>
          </p:cNvSpPr>
          <p:nvPr/>
        </p:nvSpPr>
        <p:spPr bwMode="auto">
          <a:xfrm>
            <a:off x="4800602" y="3789363"/>
            <a:ext cx="144463" cy="144462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2778" name="Oval 11"/>
          <p:cNvSpPr>
            <a:spLocks noChangeArrowheads="1"/>
          </p:cNvSpPr>
          <p:nvPr/>
        </p:nvSpPr>
        <p:spPr bwMode="auto">
          <a:xfrm>
            <a:off x="5232402" y="4149727"/>
            <a:ext cx="144463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2779" name="Oval 12"/>
          <p:cNvSpPr>
            <a:spLocks noChangeArrowheads="1"/>
          </p:cNvSpPr>
          <p:nvPr/>
        </p:nvSpPr>
        <p:spPr bwMode="auto">
          <a:xfrm>
            <a:off x="5232402" y="3644902"/>
            <a:ext cx="144463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2780" name="Oval 13"/>
          <p:cNvSpPr>
            <a:spLocks noChangeArrowheads="1"/>
          </p:cNvSpPr>
          <p:nvPr/>
        </p:nvSpPr>
        <p:spPr bwMode="auto">
          <a:xfrm>
            <a:off x="5592763" y="3860802"/>
            <a:ext cx="146050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2781" name="Oval 14"/>
          <p:cNvSpPr>
            <a:spLocks noChangeArrowheads="1"/>
          </p:cNvSpPr>
          <p:nvPr/>
        </p:nvSpPr>
        <p:spPr bwMode="auto">
          <a:xfrm>
            <a:off x="5592763" y="3284538"/>
            <a:ext cx="146050" cy="144462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2782" name="Oval 15"/>
          <p:cNvSpPr>
            <a:spLocks noChangeArrowheads="1"/>
          </p:cNvSpPr>
          <p:nvPr/>
        </p:nvSpPr>
        <p:spPr bwMode="auto">
          <a:xfrm>
            <a:off x="6170615" y="3429002"/>
            <a:ext cx="142875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2783" name="Oval 16"/>
          <p:cNvSpPr>
            <a:spLocks noChangeArrowheads="1"/>
          </p:cNvSpPr>
          <p:nvPr/>
        </p:nvSpPr>
        <p:spPr bwMode="auto">
          <a:xfrm>
            <a:off x="6170615" y="2997202"/>
            <a:ext cx="142875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2784" name="Oval 17"/>
          <p:cNvSpPr>
            <a:spLocks noChangeArrowheads="1"/>
          </p:cNvSpPr>
          <p:nvPr/>
        </p:nvSpPr>
        <p:spPr bwMode="auto">
          <a:xfrm>
            <a:off x="6602415" y="3068638"/>
            <a:ext cx="142875" cy="144462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2785" name="Oval 18"/>
          <p:cNvSpPr>
            <a:spLocks noChangeArrowheads="1"/>
          </p:cNvSpPr>
          <p:nvPr/>
        </p:nvSpPr>
        <p:spPr bwMode="auto">
          <a:xfrm>
            <a:off x="6959602" y="2565402"/>
            <a:ext cx="144463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2786" name="Oval 19"/>
          <p:cNvSpPr>
            <a:spLocks noChangeArrowheads="1"/>
          </p:cNvSpPr>
          <p:nvPr/>
        </p:nvSpPr>
        <p:spPr bwMode="auto">
          <a:xfrm>
            <a:off x="6959602" y="2133602"/>
            <a:ext cx="144463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2787" name="Text Box 20"/>
          <p:cNvSpPr txBox="1">
            <a:spLocks noChangeArrowheads="1"/>
          </p:cNvSpPr>
          <p:nvPr/>
        </p:nvSpPr>
        <p:spPr bwMode="auto">
          <a:xfrm>
            <a:off x="1992313" y="2133600"/>
            <a:ext cx="1295400" cy="95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Coordenada </a:t>
            </a:r>
            <a:r>
              <a:rPr kumimoji="0" lang="es-ES_tradnl" altLang="es-VE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una variable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EFECTO</a:t>
            </a:r>
            <a:endParaRPr kumimoji="0" lang="es-MX" altLang="es-VE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2788" name="Text Box 21"/>
          <p:cNvSpPr txBox="1">
            <a:spLocks noChangeArrowheads="1"/>
          </p:cNvSpPr>
          <p:nvPr/>
        </p:nvSpPr>
        <p:spPr bwMode="auto">
          <a:xfrm>
            <a:off x="7897813" y="4852988"/>
            <a:ext cx="1581150" cy="95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Coordenada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la otra variable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CAUSA</a:t>
            </a:r>
            <a:endParaRPr kumimoji="0" lang="es-MX" altLang="es-VE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2789" name="Text Box 22"/>
          <p:cNvSpPr txBox="1">
            <a:spLocks noChangeArrowheads="1"/>
          </p:cNvSpPr>
          <p:nvPr/>
        </p:nvSpPr>
        <p:spPr bwMode="auto">
          <a:xfrm>
            <a:off x="3001965" y="1484313"/>
            <a:ext cx="574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+</a:t>
            </a:r>
            <a:endParaRPr kumimoji="0" lang="es-MX" altLang="es-VE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2790" name="Text Box 23"/>
          <p:cNvSpPr txBox="1">
            <a:spLocks noChangeArrowheads="1"/>
          </p:cNvSpPr>
          <p:nvPr/>
        </p:nvSpPr>
        <p:spPr bwMode="auto">
          <a:xfrm>
            <a:off x="7177088" y="5516563"/>
            <a:ext cx="576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+</a:t>
            </a:r>
            <a:endParaRPr kumimoji="0" lang="es-MX" altLang="es-VE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2791" name="Text Box 24"/>
          <p:cNvSpPr txBox="1">
            <a:spLocks noChangeArrowheads="1"/>
          </p:cNvSpPr>
          <p:nvPr/>
        </p:nvSpPr>
        <p:spPr bwMode="auto">
          <a:xfrm>
            <a:off x="7897813" y="2060577"/>
            <a:ext cx="1943100" cy="1058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Más aumenta el EFECTO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Entre más aumenta la  CAUSA</a:t>
            </a:r>
            <a:endParaRPr kumimoji="0" lang="es-MX" altLang="es-VE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2792" name="Oval 25"/>
          <p:cNvSpPr>
            <a:spLocks noChangeArrowheads="1"/>
          </p:cNvSpPr>
          <p:nvPr/>
        </p:nvSpPr>
        <p:spPr bwMode="auto">
          <a:xfrm>
            <a:off x="6170615" y="2492377"/>
            <a:ext cx="142875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2793" name="Line 26"/>
          <p:cNvSpPr>
            <a:spLocks noChangeShapeType="1"/>
          </p:cNvSpPr>
          <p:nvPr/>
        </p:nvSpPr>
        <p:spPr bwMode="auto">
          <a:xfrm flipH="1">
            <a:off x="7392990" y="227647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794" name="Line 27"/>
          <p:cNvSpPr>
            <a:spLocks noChangeShapeType="1"/>
          </p:cNvSpPr>
          <p:nvPr/>
        </p:nvSpPr>
        <p:spPr bwMode="auto">
          <a:xfrm>
            <a:off x="7466013" y="28527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795" name="Line 28"/>
          <p:cNvSpPr>
            <a:spLocks noChangeShapeType="1"/>
          </p:cNvSpPr>
          <p:nvPr/>
        </p:nvSpPr>
        <p:spPr bwMode="auto">
          <a:xfrm flipH="1">
            <a:off x="7466013" y="28527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796" name="Text Box 29"/>
          <p:cNvSpPr txBox="1">
            <a:spLocks noChangeArrowheads="1"/>
          </p:cNvSpPr>
          <p:nvPr/>
        </p:nvSpPr>
        <p:spPr bwMode="auto">
          <a:xfrm>
            <a:off x="1992313" y="4365625"/>
            <a:ext cx="1295400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Registro de incidencias</a:t>
            </a:r>
            <a:endParaRPr kumimoji="0" lang="es-MX" altLang="es-VE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2797" name="Line 30"/>
          <p:cNvSpPr>
            <a:spLocks noChangeShapeType="1"/>
          </p:cNvSpPr>
          <p:nvPr/>
        </p:nvSpPr>
        <p:spPr bwMode="auto">
          <a:xfrm>
            <a:off x="3287713" y="45815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34 Conector recto"/>
          <p:cNvCxnSpPr/>
          <p:nvPr/>
        </p:nvCxnSpPr>
        <p:spPr>
          <a:xfrm>
            <a:off x="2406651" y="1254530"/>
            <a:ext cx="707231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00" name="Text Box 2"/>
          <p:cNvSpPr txBox="1">
            <a:spLocks noChangeArrowheads="1"/>
          </p:cNvSpPr>
          <p:nvPr/>
        </p:nvSpPr>
        <p:spPr bwMode="auto">
          <a:xfrm>
            <a:off x="2028031" y="392069"/>
            <a:ext cx="813593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VE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DIAGRAMA DE DISPERSION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VE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CON CORRELACION POSITIVA</a:t>
            </a:r>
          </a:p>
        </p:txBody>
      </p:sp>
    </p:spTree>
    <p:extLst>
      <p:ext uri="{BB962C8B-B14F-4D97-AF65-F5344CB8AC3E}">
        <p14:creationId xmlns:p14="http://schemas.microsoft.com/office/powerpoint/2010/main" val="42220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7AB460-1496-4DA5-8411-AA325600C863}" type="slidenum"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95" name="Line 3"/>
          <p:cNvSpPr>
            <a:spLocks noChangeShapeType="1"/>
          </p:cNvSpPr>
          <p:nvPr/>
        </p:nvSpPr>
        <p:spPr bwMode="auto">
          <a:xfrm>
            <a:off x="3863977" y="5300663"/>
            <a:ext cx="3889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 flipV="1">
            <a:off x="3863975" y="1700213"/>
            <a:ext cx="0" cy="3600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6599238" y="4724402"/>
            <a:ext cx="144462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5087938" y="3213102"/>
            <a:ext cx="144462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6096000" y="4508502"/>
            <a:ext cx="146050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6096000" y="4076702"/>
            <a:ext cx="146050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3801" name="Oval 9"/>
          <p:cNvSpPr>
            <a:spLocks noChangeArrowheads="1"/>
          </p:cNvSpPr>
          <p:nvPr/>
        </p:nvSpPr>
        <p:spPr bwMode="auto">
          <a:xfrm>
            <a:off x="5664200" y="2852738"/>
            <a:ext cx="146050" cy="144462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5016502" y="2565402"/>
            <a:ext cx="142875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3803" name="Oval 11"/>
          <p:cNvSpPr>
            <a:spLocks noChangeArrowheads="1"/>
          </p:cNvSpPr>
          <p:nvPr/>
        </p:nvSpPr>
        <p:spPr bwMode="auto">
          <a:xfrm>
            <a:off x="5735638" y="4149727"/>
            <a:ext cx="144462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5303838" y="3644902"/>
            <a:ext cx="144462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3805" name="Oval 13"/>
          <p:cNvSpPr>
            <a:spLocks noChangeArrowheads="1"/>
          </p:cNvSpPr>
          <p:nvPr/>
        </p:nvSpPr>
        <p:spPr bwMode="auto">
          <a:xfrm>
            <a:off x="5664200" y="3860802"/>
            <a:ext cx="146050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3806" name="Oval 14"/>
          <p:cNvSpPr>
            <a:spLocks noChangeArrowheads="1"/>
          </p:cNvSpPr>
          <p:nvPr/>
        </p:nvSpPr>
        <p:spPr bwMode="auto">
          <a:xfrm>
            <a:off x="5664200" y="3284538"/>
            <a:ext cx="146050" cy="144462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3807" name="Oval 15"/>
          <p:cNvSpPr>
            <a:spLocks noChangeArrowheads="1"/>
          </p:cNvSpPr>
          <p:nvPr/>
        </p:nvSpPr>
        <p:spPr bwMode="auto">
          <a:xfrm>
            <a:off x="5303838" y="2708277"/>
            <a:ext cx="144462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3808" name="Oval 16"/>
          <p:cNvSpPr>
            <a:spLocks noChangeArrowheads="1"/>
          </p:cNvSpPr>
          <p:nvPr/>
        </p:nvSpPr>
        <p:spPr bwMode="auto">
          <a:xfrm>
            <a:off x="4584702" y="2708277"/>
            <a:ext cx="142875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3809" name="Oval 17"/>
          <p:cNvSpPr>
            <a:spLocks noChangeArrowheads="1"/>
          </p:cNvSpPr>
          <p:nvPr/>
        </p:nvSpPr>
        <p:spPr bwMode="auto">
          <a:xfrm>
            <a:off x="4584702" y="2349502"/>
            <a:ext cx="142875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3810" name="Oval 18"/>
          <p:cNvSpPr>
            <a:spLocks noChangeArrowheads="1"/>
          </p:cNvSpPr>
          <p:nvPr/>
        </p:nvSpPr>
        <p:spPr bwMode="auto">
          <a:xfrm>
            <a:off x="4584702" y="1916113"/>
            <a:ext cx="142875" cy="144462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3811" name="Oval 19"/>
          <p:cNvSpPr>
            <a:spLocks noChangeArrowheads="1"/>
          </p:cNvSpPr>
          <p:nvPr/>
        </p:nvSpPr>
        <p:spPr bwMode="auto">
          <a:xfrm>
            <a:off x="4222750" y="2060577"/>
            <a:ext cx="146050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2063750" y="2133600"/>
            <a:ext cx="1295400" cy="95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Coordenada </a:t>
            </a:r>
            <a:r>
              <a:rPr kumimoji="0" lang="es-ES_tradnl" altLang="es-VE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variable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EFECTO</a:t>
            </a:r>
            <a:endParaRPr kumimoji="0" lang="es-MX" altLang="es-VE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7969250" y="4852988"/>
            <a:ext cx="1581150" cy="95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Coordenada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variable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CAUSA</a:t>
            </a:r>
            <a:endParaRPr kumimoji="0" lang="es-MX" altLang="es-VE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3073402" y="1484313"/>
            <a:ext cx="574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+</a:t>
            </a:r>
            <a:endParaRPr kumimoji="0" lang="es-MX" altLang="es-VE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7248527" y="5516563"/>
            <a:ext cx="576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+</a:t>
            </a:r>
            <a:endParaRPr kumimoji="0" lang="es-MX" altLang="es-VE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7969250" y="2060577"/>
            <a:ext cx="1943100" cy="1058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Disminuye el EFECTO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Entre más aumenta la  CAUSA</a:t>
            </a:r>
            <a:endParaRPr kumimoji="0" lang="es-MX" altLang="es-VE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3817" name="Oval 25"/>
          <p:cNvSpPr>
            <a:spLocks noChangeArrowheads="1"/>
          </p:cNvSpPr>
          <p:nvPr/>
        </p:nvSpPr>
        <p:spPr bwMode="auto">
          <a:xfrm>
            <a:off x="4295777" y="2420938"/>
            <a:ext cx="144463" cy="144462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 flipH="1">
            <a:off x="7464427" y="227647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819" name="Line 27"/>
          <p:cNvSpPr>
            <a:spLocks noChangeShapeType="1"/>
          </p:cNvSpPr>
          <p:nvPr/>
        </p:nvSpPr>
        <p:spPr bwMode="auto">
          <a:xfrm>
            <a:off x="7537450" y="28527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 flipH="1">
            <a:off x="7537450" y="28527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2063750" y="4365625"/>
            <a:ext cx="1295400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V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Registro de incidencias</a:t>
            </a:r>
            <a:endParaRPr kumimoji="0" lang="es-MX" altLang="es-VE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>
            <a:off x="3359150" y="45815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2063752" y="5516565"/>
            <a:ext cx="51847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V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EFECTO: Baja de ventas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V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CAUSA: Lluvia</a:t>
            </a:r>
          </a:p>
        </p:txBody>
      </p:sp>
      <p:cxnSp>
        <p:nvCxnSpPr>
          <p:cNvPr id="36" name="35 Conector recto"/>
          <p:cNvCxnSpPr/>
          <p:nvPr/>
        </p:nvCxnSpPr>
        <p:spPr>
          <a:xfrm>
            <a:off x="2452688" y="1480021"/>
            <a:ext cx="707231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26" name="Text Box 2"/>
          <p:cNvSpPr txBox="1">
            <a:spLocks noChangeArrowheads="1"/>
          </p:cNvSpPr>
          <p:nvPr/>
        </p:nvSpPr>
        <p:spPr bwMode="auto">
          <a:xfrm>
            <a:off x="2063750" y="307182"/>
            <a:ext cx="813593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VE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DIAGRAMA DE DISPERSION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VE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CON CORRELACION NEGATIVA</a:t>
            </a:r>
            <a:endParaRPr kumimoji="0" lang="es-ES" altLang="es-VE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600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2311</TotalTime>
  <Words>644</Words>
  <Application>Microsoft Office PowerPoint</Application>
  <PresentationFormat>Panorámica</PresentationFormat>
  <Paragraphs>127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Tema de Office</vt:lpstr>
      <vt:lpstr>1_Tema de Office</vt:lpstr>
      <vt:lpstr>Regresión Lineal Simple con 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Regresión Lineal Simple con R Ejemplo 2</vt:lpstr>
      <vt:lpstr>Regresión Lineal Simple con R</vt:lpstr>
      <vt:lpstr>Regresión Lineal Simple con R</vt:lpstr>
      <vt:lpstr>Regresión Lineal Simple con R</vt:lpstr>
      <vt:lpstr>Regresión Lineal Simple con R</vt:lpstr>
      <vt:lpstr>Regresión Lineal Simple con R</vt:lpstr>
      <vt:lpstr>Regresión Lineal Multiple con R</vt:lpstr>
      <vt:lpstr>Regresión Lineal Multiple con R</vt:lpstr>
      <vt:lpstr>Regresión Lineal Multiple con R</vt:lpstr>
      <vt:lpstr>Regresión Lineal Multiple con 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Datos con R Clase 4</dc:title>
  <dc:creator>Luis Alfredo Jimenez</dc:creator>
  <cp:lastModifiedBy>Luis Alfredo Jimenez</cp:lastModifiedBy>
  <cp:revision>4</cp:revision>
  <dcterms:created xsi:type="dcterms:W3CDTF">2020-02-25T14:15:35Z</dcterms:created>
  <dcterms:modified xsi:type="dcterms:W3CDTF">2022-03-29T17:11:24Z</dcterms:modified>
</cp:coreProperties>
</file>