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4630400" cy="8229600"/>
  <p:notesSz cx="8229600" cy="14630400"/>
  <p:embeddedFontLst>
    <p:embeddedFont>
      <p:font typeface="Gelasio" panose="020B0604020202020204" charset="0"/>
      <p:regular r:id="rId6"/>
    </p:embeddedFont>
  </p:embeddedFontLst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98" d="100"/>
          <a:sy n="98" d="100"/>
        </p:scale>
        <p:origin x="28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84843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302D2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464342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302D2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464342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302D2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464342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jsgonzalez879@soy.sena.edu.co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microsoft.com/office/2007/relationships/hdphoto" Target="../media/hdphoto1.wdp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microsoft.com/office/2007/relationships/hdphoto" Target="../media/hdphoto1.wdp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925955"/>
            <a:ext cx="13042821" cy="283535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11150"/>
              </a:lnSpc>
              <a:buNone/>
            </a:pPr>
            <a:r>
              <a:rPr lang="en-US" sz="8900" dirty="0">
                <a:solidFill>
                  <a:srgbClr val="D8B6A4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Conoce a nuestro desarrollador</a:t>
            </a:r>
            <a:endParaRPr lang="en-US" sz="8900" dirty="0"/>
          </a:p>
        </p:txBody>
      </p:sp>
      <p:sp>
        <p:nvSpPr>
          <p:cNvPr id="3" name="Text 1"/>
          <p:cNvSpPr/>
          <p:nvPr/>
        </p:nvSpPr>
        <p:spPr>
          <a:xfrm>
            <a:off x="793790" y="5214938"/>
            <a:ext cx="13042821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17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SENA</a:t>
            </a:r>
          </a:p>
          <a:p>
            <a:pPr marL="0" indent="0" algn="ctr">
              <a:lnSpc>
                <a:spcPts val="2850"/>
              </a:lnSpc>
              <a:buNone/>
            </a:pPr>
            <a:r>
              <a:rPr lang="en-US" sz="17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ADSO</a:t>
            </a:r>
          </a:p>
          <a:p>
            <a:pPr marL="0" indent="0" algn="ctr">
              <a:lnSpc>
                <a:spcPts val="2850"/>
              </a:lnSpc>
              <a:buNone/>
            </a:pPr>
            <a:r>
              <a:rPr lang="en-US" sz="17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2899747</a:t>
            </a:r>
            <a:endParaRPr lang="en-US" sz="175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CB03F2E-D9EA-4D77-A907-242AF9750E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15306" y1="39474" x2="23214" y2="39825"/>
                        <a14:foregroundMark x1="23214" y1="39825" x2="23469" y2="40175"/>
                        <a14:foregroundMark x1="30230" y1="42105" x2="30867" y2="63684"/>
                        <a14:foregroundMark x1="44643" y1="38772" x2="48342" y2="57193"/>
                        <a14:foregroundMark x1="48342" y1="57193" x2="48469" y2="59649"/>
                        <a14:foregroundMark x1="75638" y1="61053" x2="79464" y2="39825"/>
                        <a14:foregroundMark x1="79464" y1="39825" x2="79464" y2="39825"/>
                        <a14:foregroundMark x1="29082" y1="25789" x2="34694" y2="20351"/>
                        <a14:foregroundMark x1="15689" y1="78070" x2="15689" y2="84737"/>
                        <a14:foregroundMark x1="36607" y1="84211" x2="41454" y2="85439"/>
                        <a14:foregroundMark x1="46939" y1="58246" x2="46939" y2="58246"/>
                        <a14:foregroundMark x1="46556" y1="58421" x2="46556" y2="5842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2315825" y="6170618"/>
            <a:ext cx="2314575" cy="168279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0BAD0B9E-A590-273C-D754-45CB5376D9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039238" y="7743824"/>
            <a:ext cx="2591162" cy="48577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977640" y="1888212"/>
            <a:ext cx="6675001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550"/>
              </a:lnSpc>
              <a:buNone/>
            </a:pPr>
            <a:r>
              <a:rPr lang="en-US" sz="4450" dirty="0">
                <a:solidFill>
                  <a:srgbClr val="D8B6A4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Info del Desarrollador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050619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17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Proyecto eCommerce</a:t>
            </a:r>
            <a:endParaRPr lang="en-US" sz="1750" dirty="0"/>
          </a:p>
        </p:txBody>
      </p:sp>
      <p:sp>
        <p:nvSpPr>
          <p:cNvPr id="4" name="Shape 2"/>
          <p:cNvSpPr/>
          <p:nvPr/>
        </p:nvSpPr>
        <p:spPr>
          <a:xfrm>
            <a:off x="793790" y="3668673"/>
            <a:ext cx="13042821" cy="665559"/>
          </a:xfrm>
          <a:prstGeom prst="roundRect">
            <a:avLst>
              <a:gd name="adj" fmla="val 5112"/>
            </a:avLst>
          </a:prstGeom>
          <a:noFill/>
          <a:ln w="7620">
            <a:solidFill>
              <a:srgbClr val="FFFFFF">
                <a:alpha val="24000"/>
              </a:srgbClr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801410" y="3676294"/>
            <a:ext cx="13027581" cy="665560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es-CO" dirty="0"/>
          </a:p>
        </p:txBody>
      </p:sp>
      <p:sp>
        <p:nvSpPr>
          <p:cNvPr id="6" name="Text 4"/>
          <p:cNvSpPr/>
          <p:nvPr/>
        </p:nvSpPr>
        <p:spPr>
          <a:xfrm>
            <a:off x="1028343" y="3820001"/>
            <a:ext cx="381166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b="1" u="sng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Juan Sebastián González Horta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5301258" y="3820001"/>
            <a:ext cx="8300918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u="sng" dirty="0">
                <a:solidFill>
                  <a:srgbClr val="C49F8C"/>
                </a:solidFill>
                <a:latin typeface="Gelasio" pitchFamily="34" charset="0"/>
                <a:ea typeface="Gelasio" pitchFamily="34" charset="-122"/>
                <a:cs typeface="Gelasio" pitchFamily="34" charset="-12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jsgonzalez879@soy.sena.edu.co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93790" y="4793456"/>
            <a:ext cx="107811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793790" y="5615583"/>
            <a:ext cx="13042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17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For more info:</a:t>
            </a:r>
          </a:p>
          <a:p>
            <a:pPr marL="0" indent="0" algn="ctr">
              <a:lnSpc>
                <a:spcPts val="2850"/>
              </a:lnSpc>
              <a:buNone/>
            </a:pPr>
            <a:r>
              <a:rPr lang="en-US" sz="1750" b="1" u="sng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Sena</a:t>
            </a:r>
            <a:endParaRPr lang="en-US" sz="1750" dirty="0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A888C791-C46D-A17F-2C25-FF953B3E1E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39238" y="7134072"/>
            <a:ext cx="2591162" cy="1095528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A1A4BF59-3763-02DF-386E-36D298A55FB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15306" y1="39474" x2="23214" y2="39825"/>
                        <a14:foregroundMark x1="23214" y1="39825" x2="23469" y2="40175"/>
                        <a14:foregroundMark x1="30230" y1="42105" x2="30867" y2="63684"/>
                        <a14:foregroundMark x1="44643" y1="38772" x2="48342" y2="57193"/>
                        <a14:foregroundMark x1="48342" y1="57193" x2="48469" y2="59649"/>
                        <a14:foregroundMark x1="75638" y1="61053" x2="79464" y2="39825"/>
                        <a14:foregroundMark x1="79464" y1="39825" x2="79464" y2="39825"/>
                        <a14:foregroundMark x1="29082" y1="25789" x2="34694" y2="20351"/>
                        <a14:foregroundMark x1="15689" y1="78070" x2="15689" y2="84737"/>
                        <a14:foregroundMark x1="36607" y1="84211" x2="41454" y2="85439"/>
                        <a14:foregroundMark x1="46939" y1="58246" x2="46939" y2="58246"/>
                        <a14:foregroundMark x1="46556" y1="58421" x2="46556" y2="5842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2315825" y="6170618"/>
            <a:ext cx="2314575" cy="168279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479846" y="1498402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550"/>
              </a:lnSpc>
              <a:buNone/>
            </a:pPr>
            <a:r>
              <a:rPr lang="en-US" sz="4450" dirty="0">
                <a:solidFill>
                  <a:srgbClr val="D8B6A4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Desarrollador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277415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D8B6A4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Backend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3355300"/>
            <a:ext cx="352544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Desarrollo Backend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394501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D8B6A4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Frontend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793790" y="4526161"/>
            <a:ext cx="352544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Desarrollo Frontend</a:t>
            </a:r>
            <a:endParaRPr lang="en-US" sz="1750" dirty="0"/>
          </a:p>
        </p:txBody>
      </p:sp>
      <p:pic>
        <p:nvPicPr>
          <p:cNvPr id="7" name="Image 0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985435" y="2802493"/>
            <a:ext cx="2329845" cy="3106460"/>
          </a:xfrm>
          <a:prstGeom prst="rect">
            <a:avLst/>
          </a:prstGeom>
        </p:spPr>
      </p:pic>
      <p:sp>
        <p:nvSpPr>
          <p:cNvPr id="8" name="Text 5"/>
          <p:cNvSpPr/>
          <p:nvPr/>
        </p:nvSpPr>
        <p:spPr>
          <a:xfrm>
            <a:off x="4707849" y="6141362"/>
            <a:ext cx="488501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1750" b="1" u="sng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Juan Sebastián González Horta</a:t>
            </a:r>
            <a:endParaRPr lang="en-US" sz="1750" dirty="0"/>
          </a:p>
        </p:txBody>
      </p:sp>
      <p:sp>
        <p:nvSpPr>
          <p:cNvPr id="9" name="Text 6"/>
          <p:cNvSpPr/>
          <p:nvPr/>
        </p:nvSpPr>
        <p:spPr>
          <a:xfrm>
            <a:off x="10326291" y="277415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D8B6A4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Base de Datos</a:t>
            </a:r>
            <a:endParaRPr lang="en-US" sz="2200" dirty="0"/>
          </a:p>
        </p:txBody>
      </p:sp>
      <p:sp>
        <p:nvSpPr>
          <p:cNvPr id="10" name="Text 7"/>
          <p:cNvSpPr/>
          <p:nvPr/>
        </p:nvSpPr>
        <p:spPr>
          <a:xfrm>
            <a:off x="10326291" y="3355300"/>
            <a:ext cx="352544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Desarrollo Base de Datos</a:t>
            </a:r>
            <a:endParaRPr lang="en-US" sz="1750" dirty="0"/>
          </a:p>
        </p:txBody>
      </p:sp>
      <p:sp>
        <p:nvSpPr>
          <p:cNvPr id="11" name="Text 8"/>
          <p:cNvSpPr/>
          <p:nvPr/>
        </p:nvSpPr>
        <p:spPr>
          <a:xfrm>
            <a:off x="10326291" y="394501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D8B6A4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Documentación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10326291" y="4526161"/>
            <a:ext cx="352544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Desarrollo de Documentación</a:t>
            </a:r>
            <a:endParaRPr lang="en-US" sz="1750" dirty="0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3E481532-CAE2-E55B-F480-9C3696F30E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39238" y="7134072"/>
            <a:ext cx="2591162" cy="1095528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29DF3F6F-2557-15B0-304F-0D7F5ABFE7B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15306" y1="39474" x2="23214" y2="39825"/>
                        <a14:foregroundMark x1="23214" y1="39825" x2="23469" y2="40175"/>
                        <a14:foregroundMark x1="30230" y1="42105" x2="30867" y2="63684"/>
                        <a14:foregroundMark x1="44643" y1="38772" x2="48342" y2="57193"/>
                        <a14:foregroundMark x1="48342" y1="57193" x2="48469" y2="59649"/>
                        <a14:foregroundMark x1="75638" y1="61053" x2="79464" y2="39825"/>
                        <a14:foregroundMark x1="79464" y1="39825" x2="79464" y2="39825"/>
                        <a14:foregroundMark x1="29082" y1="25789" x2="34694" y2="20351"/>
                        <a14:foregroundMark x1="15689" y1="78070" x2="15689" y2="84737"/>
                        <a14:foregroundMark x1="36607" y1="84211" x2="41454" y2="85439"/>
                        <a14:foregroundMark x1="46939" y1="58246" x2="46939" y2="58246"/>
                        <a14:foregroundMark x1="46556" y1="58421" x2="46556" y2="5842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2315825" y="6170618"/>
            <a:ext cx="2314575" cy="168279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55</Words>
  <Application>Microsoft Office PowerPoint</Application>
  <PresentationFormat>Personalizado</PresentationFormat>
  <Paragraphs>23</Paragraphs>
  <Slides>3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6" baseType="lpstr">
      <vt:lpstr>Gelasio</vt:lpstr>
      <vt:lpstr>Arial</vt:lpstr>
      <vt:lpstr>Office Theme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subject/>
  <dc:creator/>
  <cp:lastModifiedBy>Juan Sebastián Gonzalez Horta</cp:lastModifiedBy>
  <cp:revision>4</cp:revision>
  <dcterms:created xsi:type="dcterms:W3CDTF">2025-08-31T18:00:10Z</dcterms:created>
  <dcterms:modified xsi:type="dcterms:W3CDTF">2025-08-31T19:29:56Z</dcterms:modified>
</cp:coreProperties>
</file>