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Gelasio" panose="020B0604020202020204" charset="0"/>
      <p:regular r:id="rId8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10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81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github.com/jsgh1/Zeyr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www.figma.com/design/G3QD2QwuYtWwMnuMVQYPFd/Zeyra?node-id=0-1&amp;t=d6MZxNrniQwVCnRb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https://trello.com/b/XM0NEEZu/zey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Herramientas de Desarrollo y Colaboración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Esta guía reúne tres herramientas fundamentales para equipos de desarrollo modernos: GitHub para gestión de código, Figma para diseño colaborativo y Trello para organización de proyectos.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7959"/>
            <a:ext cx="77422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Vista General de Herramientas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036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Estas tres plataformas forman un ecosistema complementario que permite a los equipos trabajar de forma ágil y coordinada en proyectos digitales.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301484"/>
            <a:ext cx="4196358" cy="3129201"/>
          </a:xfrm>
          <a:prstGeom prst="roundRect">
            <a:avLst>
              <a:gd name="adj" fmla="val 4675"/>
            </a:avLst>
          </a:prstGeom>
          <a:solidFill>
            <a:srgbClr val="464342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27100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</p:sp>
      <p:sp>
        <p:nvSpPr>
          <p:cNvPr id="6" name="Shape 4"/>
          <p:cNvSpPr/>
          <p:nvPr/>
        </p:nvSpPr>
        <p:spPr>
          <a:xfrm>
            <a:off x="2551688" y="296132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</p:sp>
      <p:sp>
        <p:nvSpPr>
          <p:cNvPr id="7" name="Text 5"/>
          <p:cNvSpPr/>
          <p:nvPr/>
        </p:nvSpPr>
        <p:spPr>
          <a:xfrm>
            <a:off x="2755761" y="313146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051084" y="38684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GitHub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51084" y="4358878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Control de versiones de código basado en Git que facilita la colaboración entre desarrolladores, el seguimiento de problemas y la integración continua.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3301484"/>
            <a:ext cx="4196358" cy="3129201"/>
          </a:xfrm>
          <a:prstGeom prst="roundRect">
            <a:avLst>
              <a:gd name="adj" fmla="val 4675"/>
            </a:avLst>
          </a:prstGeom>
          <a:solidFill>
            <a:srgbClr val="464342"/>
          </a:solidFill>
          <a:ln/>
        </p:spPr>
      </p:sp>
      <p:sp>
        <p:nvSpPr>
          <p:cNvPr id="11" name="Shape 9"/>
          <p:cNvSpPr/>
          <p:nvPr/>
        </p:nvSpPr>
        <p:spPr>
          <a:xfrm>
            <a:off x="5216962" y="327100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</p:sp>
      <p:sp>
        <p:nvSpPr>
          <p:cNvPr id="12" name="Shape 10"/>
          <p:cNvSpPr/>
          <p:nvPr/>
        </p:nvSpPr>
        <p:spPr>
          <a:xfrm>
            <a:off x="6974860" y="296132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</p:sp>
      <p:sp>
        <p:nvSpPr>
          <p:cNvPr id="13" name="Text 11"/>
          <p:cNvSpPr/>
          <p:nvPr/>
        </p:nvSpPr>
        <p:spPr>
          <a:xfrm>
            <a:off x="7178933" y="313146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5474256" y="38684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Figma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474256" y="4358878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Plataforma de diseño colaborativo en la nube que permite a los equipos crear, probar y desarrollar interfaces de usuario de forma simultánea.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640133" y="3301484"/>
            <a:ext cx="4196358" cy="3129201"/>
          </a:xfrm>
          <a:prstGeom prst="roundRect">
            <a:avLst>
              <a:gd name="adj" fmla="val 4675"/>
            </a:avLst>
          </a:prstGeom>
          <a:solidFill>
            <a:srgbClr val="464342"/>
          </a:solidFill>
          <a:ln/>
        </p:spPr>
      </p:sp>
      <p:sp>
        <p:nvSpPr>
          <p:cNvPr id="17" name="Shape 15"/>
          <p:cNvSpPr/>
          <p:nvPr/>
        </p:nvSpPr>
        <p:spPr>
          <a:xfrm>
            <a:off x="9640133" y="327100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</p:sp>
      <p:sp>
        <p:nvSpPr>
          <p:cNvPr id="18" name="Shape 16"/>
          <p:cNvSpPr/>
          <p:nvPr/>
        </p:nvSpPr>
        <p:spPr>
          <a:xfrm>
            <a:off x="11398032" y="296132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</p:sp>
      <p:sp>
        <p:nvSpPr>
          <p:cNvPr id="19" name="Text 17"/>
          <p:cNvSpPr/>
          <p:nvPr/>
        </p:nvSpPr>
        <p:spPr>
          <a:xfrm>
            <a:off x="11602105" y="313146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9897427" y="38684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Trello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9897427" y="4358878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Sistema visual de gestión de proyectos basado en la metodología Kanban, que organiza tareas en tableros, listas y tarjetas.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93790" y="668583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Cada herramienta cuenta con una sección dedicada para almacenar y organizar recursos relevantes según las necesidades de tu equipo.</a:t>
            </a:r>
            <a:endParaRPr lang="en-US" sz="1750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66787E8-F68F-4AD9-52A9-C7AB2E014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713" y="7732038"/>
            <a:ext cx="1876687" cy="4975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8971"/>
            <a:ext cx="112968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GitHub: Control de Versiones y Colaboración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93062"/>
            <a:ext cx="3525441" cy="35254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373654"/>
            <a:ext cx="3525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880253" y="2541984"/>
            <a:ext cx="896385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Plataforma líder para hospedaje de código, control de versiones y colaboración en proyectos de software. Permite a los equipos trabajar simultáneamente en el mismo código base de forma ordenada.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880253" y="3857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Enlaces Útiles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4880253" y="4466987"/>
            <a:ext cx="8963858" cy="1315879"/>
          </a:xfrm>
          <a:prstGeom prst="roundRect">
            <a:avLst>
              <a:gd name="adj" fmla="val 258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5"/>
          <p:cNvSpPr/>
          <p:nvPr/>
        </p:nvSpPr>
        <p:spPr>
          <a:xfrm>
            <a:off x="4887873" y="4474607"/>
            <a:ext cx="8948618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5114806" y="4618315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Descripción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592866" y="4618315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Enlace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4887873" y="5124926"/>
            <a:ext cx="8948618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5114806" y="5268635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Link del Repositorio Github de Zeyra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9592866" y="5268635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C49F8C"/>
                </a:solidFill>
                <a:latin typeface="Gelasio" pitchFamily="34" charset="0"/>
                <a:ea typeface="Gelasio" pitchFamily="34" charset="-122"/>
                <a:cs typeface="Gelasi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github.com/usuario/demo</a:t>
            </a:r>
            <a:endParaRPr lang="en-US" sz="175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82BADFD-14E1-44DD-5189-BAAC503F3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3713" y="7732038"/>
            <a:ext cx="1876687" cy="4975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2458"/>
            <a:ext cx="110478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Figma: Diseño Colaborativo en Tiempo Real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76550"/>
            <a:ext cx="3525441" cy="35254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880253" y="2825472"/>
            <a:ext cx="896385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Herramienta web para diseño colaborativo de interfaces y prototipos en tiempo real. Permite a diseñadores y desarrolladores trabajar juntos en un mismo archivo sin problemas de compatibilidad.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880253" y="41409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Enlaces Útiles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880253" y="4750475"/>
            <a:ext cx="8963858" cy="1315879"/>
          </a:xfrm>
          <a:prstGeom prst="roundRect">
            <a:avLst>
              <a:gd name="adj" fmla="val 258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4887873" y="4758095"/>
            <a:ext cx="8948618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5114806" y="4901803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Descripción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92866" y="4901803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Enlace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887873" y="5408414"/>
            <a:ext cx="8948618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5114806" y="5552123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Link del Proyecto Figma de Zeyra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592866" y="5552123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C49F8C"/>
                </a:solidFill>
                <a:latin typeface="Gelasio" pitchFamily="34" charset="0"/>
                <a:ea typeface="Gelasio" pitchFamily="34" charset="-122"/>
                <a:cs typeface="Gelasi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figma.com/file/ejemplo</a:t>
            </a:r>
            <a:endParaRPr lang="en-US" sz="175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49D905A-644C-963C-5C23-969522F3D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3713" y="7732038"/>
            <a:ext cx="1876687" cy="497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2458"/>
            <a:ext cx="87475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Trello: Gestión Visual de Proyectos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76550"/>
            <a:ext cx="3525441" cy="35254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880253" y="2825472"/>
            <a:ext cx="896385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Plataforma para gestión de proyectos mediante tableros, listas y tarjetas visuales. Ideal para implementar metodologías ágiles y mantener organizado el flujo de trabajo del equipo.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880253" y="41409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Enlaces Útiles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880253" y="4750475"/>
            <a:ext cx="8963858" cy="1315879"/>
          </a:xfrm>
          <a:prstGeom prst="roundRect">
            <a:avLst>
              <a:gd name="adj" fmla="val 258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4887873" y="4758095"/>
            <a:ext cx="8948618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5114806" y="4901803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Descripción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592866" y="4901803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Enlace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887873" y="5408414"/>
            <a:ext cx="8948618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5114806" y="5552123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Link del Tablero Trello de Zeyra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592866" y="5552123"/>
            <a:ext cx="401681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C49F8C"/>
                </a:solidFill>
                <a:latin typeface="Gelasio" pitchFamily="34" charset="0"/>
                <a:ea typeface="Gelasio" pitchFamily="34" charset="-122"/>
                <a:cs typeface="Gelasi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trello.com/b/ejemplo</a:t>
            </a:r>
            <a:endParaRPr lang="en-US" sz="175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9FB8789-0064-668E-BEDE-AA95099E5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3713" y="7732038"/>
            <a:ext cx="1876687" cy="497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321</Words>
  <Application>Microsoft Office PowerPoint</Application>
  <PresentationFormat>Personalizado</PresentationFormat>
  <Paragraphs>40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Gelasio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lastModifiedBy>Juan Sebastián Gonzalez Horta</cp:lastModifiedBy>
  <cp:revision>2</cp:revision>
  <dcterms:created xsi:type="dcterms:W3CDTF">2025-08-31T23:11:17Z</dcterms:created>
  <dcterms:modified xsi:type="dcterms:W3CDTF">2025-08-31T23:13:21Z</dcterms:modified>
</cp:coreProperties>
</file>