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2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26" d="100"/>
          <a:sy n="26" d="100"/>
        </p:scale>
        <p:origin x="-16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9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977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94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7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9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1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7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5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EB41CC-BF77-41DB-B7C3-32656FBE1BC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2159657-7967-4EC9-B058-91712EC1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17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7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420894"/>
            <a:ext cx="11517549" cy="9704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  <a:latin typeface="Levenim MT" panose="02010502060101010101" pitchFamily="2" charset="-79"/>
                <a:cs typeface="Levenim MT" panose="02010502060101010101" pitchFamily="2" charset="-79"/>
              </a:rPr>
              <a:t>For all your academic panic needs</a:t>
            </a:r>
            <a:endParaRPr lang="en-US" sz="3200" dirty="0">
              <a:effectLst/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20675273">
            <a:off x="-1349810" y="450753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600" dirty="0" err="1" smtClean="0">
                <a:latin typeface="Stencil" panose="040409050D0802020404" pitchFamily="82" charset="0"/>
              </a:rPr>
              <a:t>F</a:t>
            </a:r>
            <a:r>
              <a:rPr lang="en-US" sz="9600" dirty="0" err="1" smtClean="0">
                <a:latin typeface="Stencil" panose="040409050D0802020404" pitchFamily="82" charset="0"/>
              </a:rPr>
              <a:t>ail</a:t>
            </a:r>
            <a:r>
              <a:rPr lang="en-US" sz="16600" dirty="0" err="1" smtClean="0">
                <a:latin typeface="Stencil" panose="040409050D0802020404" pitchFamily="82" charset="0"/>
              </a:rPr>
              <a:t>S</a:t>
            </a:r>
            <a:r>
              <a:rPr lang="en-US" sz="9600" dirty="0" err="1" smtClean="0">
                <a:latin typeface="Stencil" panose="040409050D0802020404" pitchFamily="82" charset="0"/>
              </a:rPr>
              <a:t>afe</a:t>
            </a:r>
            <a:endParaRPr lang="en-US" sz="80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7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69459"/>
            <a:ext cx="10353762" cy="362174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GB" sz="3200" dirty="0">
                <a:effectLst/>
              </a:rPr>
              <a:t>The </a:t>
            </a:r>
            <a:r>
              <a:rPr lang="en-GB" sz="3200" dirty="0" smtClean="0">
                <a:effectLst/>
              </a:rPr>
              <a:t>idea </a:t>
            </a:r>
            <a:r>
              <a:rPr lang="en-GB" sz="3200" dirty="0">
                <a:effectLst/>
              </a:rPr>
              <a:t>is that students will be able to more actively track their grades and overall GPA and thus stay on top of their class performance.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73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28772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Main Features: 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- Calculate and keep track of your running grade in the course.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- Assignments recorded in a calendar within the app</a:t>
            </a:r>
          </a:p>
          <a:p>
            <a:pPr marL="36900" indent="0">
              <a:buNone/>
            </a:pPr>
            <a:r>
              <a:rPr lang="en-US" dirty="0" smtClean="0"/>
              <a:t>	- </a:t>
            </a:r>
            <a:r>
              <a:rPr lang="en-GB" dirty="0">
                <a:effectLst/>
              </a:rPr>
              <a:t>A “what if?” feature that allows students to find out what they need to score on </a:t>
            </a:r>
            <a:r>
              <a:rPr lang="en-GB" dirty="0" smtClean="0">
                <a:effectLst/>
              </a:rPr>
              <a:t>				remaining </a:t>
            </a:r>
            <a:r>
              <a:rPr lang="en-GB" dirty="0">
                <a:effectLst/>
              </a:rPr>
              <a:t>assignments to achieve a desired average. Also what would happen if they </a:t>
            </a:r>
            <a:r>
              <a:rPr lang="en-GB" dirty="0" smtClean="0">
                <a:effectLst/>
              </a:rPr>
              <a:t>			completely </a:t>
            </a:r>
            <a:r>
              <a:rPr lang="en-GB" dirty="0">
                <a:effectLst/>
              </a:rPr>
              <a:t>bombed assignments, what their grade would then be</a:t>
            </a:r>
            <a:r>
              <a:rPr lang="en-GB" dirty="0" smtClean="0">
                <a:effectLst/>
              </a:rPr>
              <a:t>.</a:t>
            </a:r>
          </a:p>
          <a:p>
            <a:pPr marL="36900" indent="0">
              <a:buNone/>
            </a:pPr>
            <a:endParaRPr lang="en-GB" dirty="0">
              <a:effectLst/>
            </a:endParaRPr>
          </a:p>
          <a:p>
            <a:pPr marL="36900" indent="0">
              <a:buNone/>
            </a:pPr>
            <a:r>
              <a:rPr lang="en-GB" dirty="0" smtClean="0">
                <a:effectLst/>
              </a:rPr>
              <a:t>Additional Features:</a:t>
            </a:r>
          </a:p>
          <a:p>
            <a:pPr marL="36900" indent="0">
              <a:buNone/>
            </a:pPr>
            <a:r>
              <a:rPr lang="en-GB" dirty="0" smtClean="0">
                <a:effectLst/>
              </a:rPr>
              <a:t>	- Input schedule and have a map highlight the buildings you need</a:t>
            </a:r>
          </a:p>
          <a:p>
            <a:pPr marL="36900" indent="0">
              <a:buNone/>
            </a:pPr>
            <a:r>
              <a:rPr lang="en-GB" dirty="0">
                <a:effectLst/>
              </a:rPr>
              <a:t>	</a:t>
            </a:r>
            <a:r>
              <a:rPr lang="en-GB" dirty="0" smtClean="0">
                <a:effectLst/>
              </a:rPr>
              <a:t>- Password protected (optional)</a:t>
            </a: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3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474259"/>
            <a:ext cx="10353762" cy="97045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FailSafe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3795" y="1909482"/>
            <a:ext cx="10353762" cy="23397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“Why not use paper and pencil? It’s been working well for several millennia.”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3795" y="1909482"/>
            <a:ext cx="10353762" cy="23397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“What about Blackboard? I mean, professors have to use that anyway.”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8070" y="1909482"/>
            <a:ext cx="10353762" cy="23397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“My phone comes with a calendar app already on it. What’s so great about the </a:t>
            </a:r>
            <a:r>
              <a:rPr lang="en-US" dirty="0" err="1" smtClean="0"/>
              <a:t>FailSafe’s</a:t>
            </a:r>
            <a:r>
              <a:rPr lang="en-US" dirty="0" smtClean="0"/>
              <a:t>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0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/>
      <p:bldP spid="5" grpId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251" y="2535676"/>
            <a:ext cx="10353762" cy="970450"/>
          </a:xfrm>
        </p:spPr>
        <p:txBody>
          <a:bodyPr/>
          <a:lstStyle/>
          <a:p>
            <a:r>
              <a:rPr lang="en-US" dirty="0" smtClean="0"/>
              <a:t>Secure your academic sanity with </a:t>
            </a:r>
            <a:r>
              <a:rPr lang="en-US" dirty="0" err="1" smtClean="0"/>
              <a:t>FailSafe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7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103</Words>
  <Application>Microsoft Macintosh PowerPoint</Application>
  <PresentationFormat>Custom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Slate</vt:lpstr>
      <vt:lpstr>PowerPoint Presentation</vt:lpstr>
      <vt:lpstr>For all your academic panic needs</vt:lpstr>
      <vt:lpstr>PowerPoint Presentation</vt:lpstr>
      <vt:lpstr>What’s it do?</vt:lpstr>
      <vt:lpstr>Why FailSafe?</vt:lpstr>
      <vt:lpstr>Secure your academic sanity with FailSafe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FailSafe</dc:title>
  <dc:creator>Autumn</dc:creator>
  <cp:lastModifiedBy>Breanna Tucker</cp:lastModifiedBy>
  <cp:revision>11</cp:revision>
  <dcterms:created xsi:type="dcterms:W3CDTF">2016-08-28T16:27:38Z</dcterms:created>
  <dcterms:modified xsi:type="dcterms:W3CDTF">2016-12-03T05:32:11Z</dcterms:modified>
</cp:coreProperties>
</file>