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-35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4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9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9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1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2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2139-664F-472D-BA76-CD34C02247D5}" type="datetimeFigureOut">
              <a:rPr lang="en-GB" smtClean="0"/>
              <a:t>12/2/16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7549-7DDD-4DC0-A094-7599C196C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7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2985"/>
            <a:ext cx="12191999" cy="1290168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The Finale</a:t>
            </a:r>
            <a:endParaRPr lang="en-GB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5353" y="4285817"/>
            <a:ext cx="9144000" cy="1655762"/>
          </a:xfrm>
        </p:spPr>
        <p:txBody>
          <a:bodyPr/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Starring:</a:t>
            </a:r>
          </a:p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  <a:latin typeface="Edwardian Script ITC" panose="030303020407070D0804" pitchFamily="66" charset="0"/>
              </a:rPr>
              <a:t>Jordan Gill, Autumn Jackson, and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  <a:latin typeface="Edwardian Script ITC" panose="030303020407070D0804" pitchFamily="66" charset="0"/>
              </a:rPr>
              <a:t>Bre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  <a:latin typeface="Edwardian Script ITC" panose="030303020407070D0804" pitchFamily="66" charset="0"/>
              </a:rPr>
              <a:t> Tucker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721528"/>
            <a:ext cx="9144000" cy="2387600"/>
          </a:xfrm>
          <a:prstGeom prst="rect">
            <a:avLst/>
          </a:prstGeom>
          <a:ln w="127000"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F</a:t>
            </a:r>
            <a:r>
              <a:rPr lang="en-US" sz="1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ail</a:t>
            </a:r>
            <a:r>
              <a:rPr lang="en-US" sz="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 </a:t>
            </a:r>
            <a:r>
              <a:rPr lang="en-US" sz="1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 </a:t>
            </a:r>
            <a:r>
              <a:rPr lang="en-US" sz="1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afe</a:t>
            </a:r>
            <a:endParaRPr lang="en-US" sz="1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61490">
            <a:off x="4693670" y="513297"/>
            <a:ext cx="4023709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7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60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Spoilers</a:t>
            </a:r>
            <a:endParaRPr lang="en-GB" sz="60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FailSafe is an Android app that allows a user to: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courses to the app.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grades for those courses to the app.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their current average grade in the course.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Temporarily add to their course grades and produce a hypothetical final grade.</a:t>
            </a:r>
          </a:p>
        </p:txBody>
      </p:sp>
    </p:spTree>
    <p:extLst>
      <p:ext uri="{BB962C8B-B14F-4D97-AF65-F5344CB8AC3E}">
        <p14:creationId xmlns:p14="http://schemas.microsoft.com/office/powerpoint/2010/main" val="16068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8800" dirty="0" smtClean="0">
                <a:solidFill>
                  <a:schemeClr val="bg1">
                    <a:lumMod val="85000"/>
                  </a:schemeClr>
                </a:solidFill>
                <a:latin typeface="Brush Script MT" panose="03060802040406070304" pitchFamily="66" charset="0"/>
              </a:rPr>
              <a:t>And now for our feature presentation</a:t>
            </a:r>
            <a:endParaRPr lang="en-GB" sz="8800" dirty="0">
              <a:solidFill>
                <a:schemeClr val="bg1">
                  <a:lumMod val="8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7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60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Outtakes</a:t>
            </a:r>
            <a:endParaRPr lang="en-GB" sz="60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Add_Assignment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Add_Grade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now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add the ability for more assignment in 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WhatIf</a:t>
            </a:r>
            <a:endParaRPr lang="en-GB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took up an absurd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519233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>
                <a:solidFill>
                  <a:schemeClr val="bg1">
                    <a:lumMod val="85000"/>
                  </a:schemeClr>
                </a:solidFill>
                <a:latin typeface="Brush Script MT" panose="03060802040406070304" pitchFamily="66" charset="0"/>
              </a:rPr>
              <a:t>Mischief Managed</a:t>
            </a:r>
            <a:endParaRPr lang="en-GB" sz="2800" dirty="0">
              <a:solidFill>
                <a:schemeClr val="bg1">
                  <a:lumMod val="8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97</Words>
  <Application>Microsoft Macintosh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Finale</vt:lpstr>
      <vt:lpstr>Spoilers</vt:lpstr>
      <vt:lpstr>And now for our feature presentation</vt:lpstr>
      <vt:lpstr>Outtakes</vt:lpstr>
      <vt:lpstr>Mischief Managed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Finale</dc:title>
  <dc:creator>Autumn</dc:creator>
  <cp:lastModifiedBy>Breanna Tucker</cp:lastModifiedBy>
  <cp:revision>7</cp:revision>
  <dcterms:created xsi:type="dcterms:W3CDTF">2016-11-30T04:21:42Z</dcterms:created>
  <dcterms:modified xsi:type="dcterms:W3CDTF">2016-12-03T05:32:37Z</dcterms:modified>
</cp:coreProperties>
</file>