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70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B52F-1D5E-435C-9035-3281772E46CB}" type="datetimeFigureOut">
              <a:rPr lang="en-ZA" smtClean="0"/>
              <a:t>2011-10-10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7548-5695-48EE-B0E7-D1203C0B0874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403699"/>
          </a:xfrm>
        </p:spPr>
        <p:txBody>
          <a:bodyPr>
            <a:normAutofit fontScale="90000"/>
          </a:bodyPr>
          <a:lstStyle/>
          <a:p>
            <a:r>
              <a:rPr lang="en-ZA" dirty="0" err="1" smtClean="0"/>
              <a:t>Pithos</a:t>
            </a:r>
            <a:r>
              <a:rPr lang="en-ZA" dirty="0" smtClean="0"/>
              <a:t>: A State Persistency Architecture for Peer-to-Peer Massively Multiuser Virtual Environments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Authors: John S. Gilmore</a:t>
            </a:r>
          </a:p>
          <a:p>
            <a:r>
              <a:rPr lang="en-ZA" dirty="0" smtClean="0"/>
              <a:t>Herman A. Engelbrecht</a:t>
            </a:r>
            <a:endParaRPr lang="en-Z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Pithos</a:t>
            </a:r>
            <a:r>
              <a:rPr lang="en-ZA" dirty="0" smtClean="0"/>
              <a:t> characteristics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Grouping</a:t>
            </a:r>
          </a:p>
          <a:p>
            <a:r>
              <a:rPr lang="en-ZA" dirty="0" smtClean="0"/>
              <a:t>Replication</a:t>
            </a:r>
          </a:p>
          <a:p>
            <a:r>
              <a:rPr lang="en-ZA" dirty="0" smtClean="0"/>
              <a:t>Distance-based storage</a:t>
            </a:r>
          </a:p>
          <a:p>
            <a:r>
              <a:rPr lang="en-ZA" dirty="0" smtClean="0"/>
              <a:t>Secure storage and node ID assignments</a:t>
            </a:r>
            <a:endParaRPr lang="en-Z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Grouping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Replication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Distance-based storage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Secure storage and node ID assignments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Pithos</a:t>
            </a:r>
            <a:r>
              <a:rPr lang="en-ZA" dirty="0" smtClean="0"/>
              <a:t> evaluation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Simulation model description</a:t>
            </a:r>
          </a:p>
          <a:p>
            <a:r>
              <a:rPr lang="en-ZA" dirty="0" smtClean="0"/>
              <a:t>Responsiveness</a:t>
            </a:r>
          </a:p>
          <a:p>
            <a:r>
              <a:rPr lang="en-ZA" dirty="0" smtClean="0"/>
              <a:t>Fairness</a:t>
            </a:r>
            <a:endParaRPr lang="en-Z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Update-based consistency model</a:t>
            </a:r>
            <a:endParaRPr lang="en-Z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510356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P2P MMVE Challenges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Interest management</a:t>
            </a:r>
          </a:p>
          <a:p>
            <a:r>
              <a:rPr lang="en-ZA" dirty="0" smtClean="0"/>
              <a:t>Game event dissemination</a:t>
            </a:r>
          </a:p>
          <a:p>
            <a:r>
              <a:rPr lang="en-ZA" dirty="0" smtClean="0"/>
              <a:t>Non-player character (NPC) hosting</a:t>
            </a:r>
          </a:p>
          <a:p>
            <a:r>
              <a:rPr lang="en-ZA" dirty="0" smtClean="0"/>
              <a:t>Game state persistency</a:t>
            </a:r>
          </a:p>
          <a:p>
            <a:r>
              <a:rPr lang="en-ZA" dirty="0" smtClean="0"/>
              <a:t>Cheating mitigation</a:t>
            </a:r>
          </a:p>
          <a:p>
            <a:r>
              <a:rPr lang="en-ZA" dirty="0" smtClean="0"/>
              <a:t>Incentive mechanisms</a:t>
            </a:r>
            <a:endParaRPr lang="en-Z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Consistency challenges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ZA" dirty="0" smtClean="0"/>
              <a:t>Event dissemination</a:t>
            </a:r>
          </a:p>
          <a:p>
            <a:r>
              <a:rPr lang="en-ZA" dirty="0" smtClean="0"/>
              <a:t>Event ordering</a:t>
            </a:r>
          </a:p>
          <a:p>
            <a:r>
              <a:rPr lang="en-ZA" dirty="0" smtClean="0"/>
              <a:t>State persistency</a:t>
            </a:r>
          </a:p>
          <a:p>
            <a:r>
              <a:rPr lang="en-ZA" dirty="0" smtClean="0"/>
              <a:t>Interest management</a:t>
            </a:r>
          </a:p>
          <a:p>
            <a:r>
              <a:rPr lang="en-ZA" dirty="0" smtClean="0"/>
              <a:t>Cheating mitigation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581128"/>
            <a:ext cx="4872980" cy="141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State persistency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Storage of game objects</a:t>
            </a:r>
          </a:p>
          <a:p>
            <a:r>
              <a:rPr lang="en-ZA" dirty="0" smtClean="0"/>
              <a:t>Game objects can be stored in primary (state management) or secondary storage</a:t>
            </a:r>
          </a:p>
          <a:p>
            <a:r>
              <a:rPr lang="en-ZA" dirty="0" smtClean="0"/>
              <a:t>State persistency is treated as a sub-domain of state consistency</a:t>
            </a:r>
          </a:p>
          <a:p>
            <a:r>
              <a:rPr lang="en-ZA" dirty="0" smtClean="0"/>
              <a:t>State persistency remains relatively unaddressed</a:t>
            </a:r>
            <a:endParaRPr lang="en-Z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State persistency 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Scalability</a:t>
            </a:r>
          </a:p>
          <a:p>
            <a:r>
              <a:rPr lang="en-ZA" dirty="0" smtClean="0"/>
              <a:t>Reliability</a:t>
            </a:r>
          </a:p>
          <a:p>
            <a:r>
              <a:rPr lang="en-ZA" dirty="0" smtClean="0"/>
              <a:t>Fairness</a:t>
            </a:r>
          </a:p>
          <a:p>
            <a:r>
              <a:rPr lang="en-ZA" dirty="0" smtClean="0"/>
              <a:t>Responsiveness</a:t>
            </a:r>
          </a:p>
          <a:p>
            <a:r>
              <a:rPr lang="en-ZA" dirty="0" smtClean="0"/>
              <a:t>Security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State persistency types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Super peer storage</a:t>
            </a:r>
          </a:p>
          <a:p>
            <a:r>
              <a:rPr lang="en-ZA" dirty="0" smtClean="0"/>
              <a:t>Overlay storage</a:t>
            </a:r>
          </a:p>
          <a:p>
            <a:r>
              <a:rPr lang="en-ZA" dirty="0" smtClean="0"/>
              <a:t>Super peer-overlay hybrid storage</a:t>
            </a:r>
          </a:p>
          <a:p>
            <a:r>
              <a:rPr lang="en-ZA" dirty="0" smtClean="0"/>
              <a:t>Distance-based storage</a:t>
            </a:r>
            <a:endParaRPr lang="en-Z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Storage type comparison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71600" y="2132856"/>
          <a:ext cx="70605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1174877"/>
                <a:gridCol w="1000570"/>
                <a:gridCol w="1715707"/>
                <a:gridCol w="998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Type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Reliability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Fairness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Responsiveness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Security</a:t>
                      </a:r>
                      <a:endParaRPr lang="en-Z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Super peer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Overlay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Super peer-overlay</a:t>
                      </a:r>
                      <a:r>
                        <a:rPr lang="en-ZA" baseline="0" dirty="0" smtClean="0"/>
                        <a:t> hybrid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Distance-based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Observations guiding innovation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Hybridisation can produce storage models with fewer disadvantages than the sum of their parts.</a:t>
            </a:r>
          </a:p>
          <a:p>
            <a:r>
              <a:rPr lang="en-ZA" dirty="0" smtClean="0"/>
              <a:t>Responsiveness is increased in a fully distributed model.</a:t>
            </a:r>
          </a:p>
          <a:p>
            <a:r>
              <a:rPr lang="en-ZA" dirty="0" smtClean="0"/>
              <a:t>Fully distributed models are not inherently scalable.</a:t>
            </a:r>
            <a:endParaRPr lang="en-Z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213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Pithos: A State Persistency Architecture for Peer-to-Peer Massively Multiuser Virtual Environments</vt:lpstr>
      <vt:lpstr>Update-based consistency model</vt:lpstr>
      <vt:lpstr>P2P MMVE Challenges</vt:lpstr>
      <vt:lpstr>Consistency challenges</vt:lpstr>
      <vt:lpstr>State persistency</vt:lpstr>
      <vt:lpstr>State persistency requirements</vt:lpstr>
      <vt:lpstr>State persistency types</vt:lpstr>
      <vt:lpstr>Storage type comparison</vt:lpstr>
      <vt:lpstr>Observations guiding innovation</vt:lpstr>
      <vt:lpstr>Pithos characteristics</vt:lpstr>
      <vt:lpstr>Grouping</vt:lpstr>
      <vt:lpstr>Replication</vt:lpstr>
      <vt:lpstr>Distance-based storage</vt:lpstr>
      <vt:lpstr>Secure storage and node ID assignments</vt:lpstr>
      <vt:lpstr>Pithos evaluation</vt:lpstr>
      <vt:lpstr>Conclusion</vt:lpstr>
      <vt:lpstr>Future work</vt:lpstr>
    </vt:vector>
  </TitlesOfParts>
  <Company>Stellenbosch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Pithos: A State Persistency Architecture for Peer-to-Peer Massively Multiuser Virtual Environments</dc:title>
  <dc:creator>John Gilmore</dc:creator>
  <cp:lastModifiedBy>John Gilmore</cp:lastModifiedBy>
  <cp:revision>145</cp:revision>
  <dcterms:created xsi:type="dcterms:W3CDTF">2011-10-10T14:29:18Z</dcterms:created>
  <dcterms:modified xsi:type="dcterms:W3CDTF">2011-10-11T14:30:24Z</dcterms:modified>
</cp:coreProperties>
</file>