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AFC"/>
    <a:srgbClr val="FCD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B5DBF-DEAF-4EC6-B257-6B524A23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7654E-7010-4A6B-BB53-E2723702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8A41E-F6F1-42BE-8FE6-D735FB89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0A4B6-4B21-4C05-8615-9E465744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EFF3C-A073-4BB8-A17C-62D7AB4C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EC84-F825-438D-A769-D6A8D73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E4697-5ED7-4E35-B757-AB3385E2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4D3E6-0DED-4B9C-A79E-69E93E21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054D2-23A6-481B-805B-B32809B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EDCCC-967D-4792-A0D2-1704F48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8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56F5D-984C-495C-A613-BEA775602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D08A5-5204-4FC3-8273-E627DCFF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6F035-011F-4D2C-BF9E-BD5D36B4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9CB7B-05D6-4A13-9B22-8CEB814A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C6BE9-44D6-45DB-A8DB-9F0D727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E375-470F-40FA-8219-EE82325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E711-69E9-4266-8CD4-6D1499A3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CA951-52B2-4A9E-9943-27D99A2D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8684E-874B-4BD9-B02E-B634B48A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8A0B4-7330-488D-A368-26391EA1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2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E55F-DE3D-4BA4-A33F-77289D2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45D57-B129-404F-AACE-1AD8A911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6A36C-2DEC-4B6B-ACE9-5FE8F37B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7D4ED-4C51-43DA-B240-0311D872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A1AD3-6D0E-48B3-AEA4-E39A1AD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E0C2E-80AF-4D25-814F-1A16729A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AF648-004A-4EB8-A7F5-5170D0F41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445D2-5597-4020-AFB1-B6C6CD2C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847AD-380C-40B6-A3AE-D8BD32AF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0A03C-3239-40F6-8839-1D97865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D93AB-8548-418F-B002-0E097289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0945-82E8-4DB2-9EA1-524552FE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E2486-0637-412B-9834-27162D70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2514E-EBFE-4611-82E3-4C062A4F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3AE35-3C9A-47E7-90D4-7560C7CE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E3EA42-3515-4333-9D03-86DF5209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72EC26-2BD8-4056-B1A7-CADA8705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3B677-EB02-4E04-A7A1-F4D6AD7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7948C-1165-477E-B0F1-86B746C9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7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1EDB8-B248-40EE-AEBE-35555090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B8F9E-067B-4E78-BA8B-8AE9F255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94CE9-F344-4590-9332-252B91C0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FA38A-CB2D-494C-B5EA-03AB9CD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4FF3C4-CB6D-40E4-8B30-31EB930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70570-CE9C-444A-B6FD-D9B63463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7D8CA-0C51-4111-B0CF-CF25AECB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AF89-CE27-40E2-B718-52B0852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8116B-AAB3-4964-B40A-3727C4E3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A817C-57E6-4AE4-9EF2-5929F06D5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C4D3-2F6A-40F3-A17D-7FA0D6E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8A019-6D77-4500-B9B1-E8210C0F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11B46-A294-4CBC-8DCC-240F2E2C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9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75DF1-2F92-4452-8E1B-0D93E224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69E2A-B8AD-4F53-80C9-BF8531A53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BBB89-CA27-4C75-B0E0-EC8413AE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2E4E5-CCFA-4BE1-811C-CC089857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67650-F664-4F0A-8ADF-576D305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883E-1B6D-4D69-910A-A959DA0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F997D-DA78-4B6A-A0A2-5F4B949F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552F4-A003-4ED5-8D31-1EF72EA5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CCF8D-D815-4CD9-8D68-D2CEEB4AF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8505-1BD9-4BD2-A4C4-2E6B9E71F313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2B467-1F07-48C0-AF0F-CAD6E04B7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06077-94C2-4443-962A-234429E3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2C6D-BF9D-4846-852F-17BCE5199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3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5FA88-71D1-4A57-8276-173BB89D7EF6}"/>
              </a:ext>
            </a:extLst>
          </p:cNvPr>
          <p:cNvSpPr txBox="1"/>
          <p:nvPr/>
        </p:nvSpPr>
        <p:spPr>
          <a:xfrm>
            <a:off x="5207250" y="3826637"/>
            <a:ext cx="18421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sz="2500" dirty="0">
                <a:solidFill>
                  <a:schemeClr val="tx2">
                    <a:lumMod val="50000"/>
                  </a:schemeClr>
                </a:solidFill>
              </a:rPr>
              <a:t>기능명세</a:t>
            </a:r>
            <a:r>
              <a:rPr lang="en-US" altLang="ko-KR" sz="2500" dirty="0">
                <a:solidFill>
                  <a:schemeClr val="tx2">
                    <a:lumMod val="50000"/>
                  </a:schemeClr>
                </a:solidFill>
              </a:rPr>
              <a:t>-</a:t>
            </a:r>
            <a:endParaRPr lang="ko-KR" altLang="en-US" sz="25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7E0F0F-31C4-4662-A084-398E0DEE08CD}"/>
              </a:ext>
            </a:extLst>
          </p:cNvPr>
          <p:cNvGrpSpPr/>
          <p:nvPr/>
        </p:nvGrpSpPr>
        <p:grpSpPr>
          <a:xfrm>
            <a:off x="4114323" y="2048750"/>
            <a:ext cx="3963353" cy="1761249"/>
            <a:chOff x="2847022" y="1667751"/>
            <a:chExt cx="3309593" cy="12754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6281B1-66EA-41EE-82A4-8064B20B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0313" y1="24286" x2="20313" y2="24286"/>
                          <a14:foregroundMark x1="51563" y1="18571" x2="51563" y2="18571"/>
                          <a14:foregroundMark x1="78125" y1="40000" x2="78125" y2="40000"/>
                          <a14:foregroundMark x1="70313" y1="68571" x2="70313" y2="68571"/>
                          <a14:foregroundMark x1="70313" y1="68571" x2="70313" y2="68571"/>
                          <a14:foregroundMark x1="18750" y1="52857" x2="18750" y2="528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262179">
              <a:off x="5688302" y="2101363"/>
              <a:ext cx="468313" cy="51221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6C8745E-EAD1-47B6-B60B-085F897F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8434" r="89759">
                          <a14:foregroundMark x1="75904" y1="24000" x2="79518" y2="76000"/>
                          <a14:foregroundMark x1="40361" y1="26000" x2="41566" y2="66000"/>
                          <a14:foregroundMark x1="27711" y1="62000" x2="27711" y2="62000"/>
                          <a14:foregroundMark x1="8434" y1="54000" x2="8434" y2="5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0250" y="2251075"/>
              <a:ext cx="1581150" cy="4762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84FE56F-A638-4591-9ABC-7E2DEA49B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2016" y1="73653" x2="32016" y2="73653"/>
                          <a14:foregroundMark x1="36759" y1="73653" x2="36759" y2="73653"/>
                          <a14:foregroundMark x1="70356" y1="62874" x2="70356" y2="62874"/>
                          <a14:foregroundMark x1="79447" y1="73054" x2="79447" y2="73054"/>
                          <a14:foregroundMark x1="73518" y1="73653" x2="73518" y2="73653"/>
                          <a14:foregroundMark x1="55731" y1="46707" x2="55731" y2="46707"/>
                          <a14:foregroundMark x1="77866" y1="37126" x2="77866" y2="37126"/>
                          <a14:foregroundMark x1="38735" y1="39521" x2="38735" y2="39521"/>
                          <a14:foregroundMark x1="27668" y1="49102" x2="27668" y2="49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7022" y="1667751"/>
              <a:ext cx="1932305" cy="1275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45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699D5-7799-4791-80E7-589C778E6A47}"/>
              </a:ext>
            </a:extLst>
          </p:cNvPr>
          <p:cNvSpPr txBox="1"/>
          <p:nvPr/>
        </p:nvSpPr>
        <p:spPr>
          <a:xfrm>
            <a:off x="4400888" y="2619981"/>
            <a:ext cx="33902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Thank you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741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78857"/>
              </p:ext>
            </p:extLst>
          </p:nvPr>
        </p:nvGraphicFramePr>
        <p:xfrm>
          <a:off x="2054496" y="1811866"/>
          <a:ext cx="7481099" cy="32342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4919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654919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876518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3294743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1.1. </a:t>
                      </a:r>
                      <a:r>
                        <a:rPr lang="ko-KR" altLang="en-US" sz="1000">
                          <a:effectLst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1.1.1. </a:t>
                      </a:r>
                      <a:r>
                        <a:rPr lang="ko-KR" altLang="en-US" sz="1000">
                          <a:effectLst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/auth/signup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1.1.2. </a:t>
                      </a:r>
                      <a:r>
                        <a:rPr lang="ko-KR" altLang="en-US" sz="1000">
                          <a:effectLst/>
                        </a:rPr>
                        <a:t>의사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/api/doctor/signup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1.1.3. </a:t>
                      </a:r>
                      <a:r>
                        <a:rPr lang="ko-KR" altLang="en-US" sz="1000">
                          <a:effectLst/>
                        </a:rPr>
                        <a:t>아이디 중복체크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/api/auth/check-username?username=${username}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1.1.4. </a:t>
                      </a:r>
                      <a:r>
                        <a:rPr lang="ko-KR" altLang="en-US" sz="1000">
                          <a:effectLst/>
                        </a:rPr>
                        <a:t>닉네임 중복체크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/api/auth/check-nickname?nickname=${nickname}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1.2. </a:t>
                      </a:r>
                      <a:r>
                        <a:rPr lang="ko-KR" altLang="en-US" sz="1000">
                          <a:effectLst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/api/auth/login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1.3. </a:t>
                      </a:r>
                      <a:r>
                        <a:rPr lang="ko-KR" altLang="en-US" sz="1000">
                          <a:effectLst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/api/auth/logout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1.4. ID, </a:t>
                      </a:r>
                      <a:r>
                        <a:rPr lang="ko-KR" altLang="en-US" sz="1000">
                          <a:effectLst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/api/auth/forgot-password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1.5. </a:t>
                      </a:r>
                      <a:r>
                        <a:rPr lang="ko-KR" altLang="en-US" sz="1000" dirty="0">
                          <a:effectLst/>
                        </a:rPr>
                        <a:t>탈퇴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/auth/delete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8C54B6-A0AE-4441-B801-1502128E6B34}"/>
              </a:ext>
            </a:extLst>
          </p:cNvPr>
          <p:cNvSpPr txBox="1"/>
          <p:nvPr/>
        </p:nvSpPr>
        <p:spPr>
          <a:xfrm>
            <a:off x="1913819" y="972034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 사용자 인증 및 관리</a:t>
            </a:r>
          </a:p>
        </p:txBody>
      </p:sp>
    </p:spTree>
    <p:extLst>
      <p:ext uri="{BB962C8B-B14F-4D97-AF65-F5344CB8AC3E}">
        <p14:creationId xmlns:p14="http://schemas.microsoft.com/office/powerpoint/2010/main" val="32272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32066"/>
              </p:ext>
            </p:extLst>
          </p:nvPr>
        </p:nvGraphicFramePr>
        <p:xfrm>
          <a:off x="1646645" y="1236013"/>
          <a:ext cx="8087905" cy="45944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2409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314135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1157561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426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2.1. </a:t>
                      </a:r>
                      <a:r>
                        <a:rPr lang="ko-KR" altLang="en-US" sz="1000">
                          <a:effectLst/>
                        </a:rPr>
                        <a:t>피드 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/feeds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2.2. </a:t>
                      </a:r>
                      <a:r>
                        <a:rPr lang="ko-KR" altLang="en-US" sz="1000">
                          <a:effectLst/>
                        </a:rPr>
                        <a:t>피드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2.3. </a:t>
                      </a:r>
                      <a:r>
                        <a:rPr lang="ko-KR" altLang="en-US" sz="1000">
                          <a:effectLst/>
                        </a:rPr>
                        <a:t>피드 자신이 쓴 글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/api/feeds/{userId}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2.3. </a:t>
                      </a:r>
                      <a:r>
                        <a:rPr lang="ko-KR" altLang="en-US" sz="1000">
                          <a:effectLst/>
                        </a:rPr>
                        <a:t>피드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2.4. </a:t>
                      </a:r>
                      <a:r>
                        <a:rPr lang="ko-KR" altLang="en-US" sz="1000">
                          <a:effectLst/>
                        </a:rPr>
                        <a:t>피드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2.5. </a:t>
                      </a:r>
                      <a:r>
                        <a:rPr lang="ko-KR" altLang="en-US" sz="1000">
                          <a:effectLst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2.5.1. </a:t>
                      </a:r>
                      <a:r>
                        <a:rPr lang="ko-KR" altLang="en-US" sz="1000">
                          <a:effectLst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/api/feeds/{feedId}/comments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2.5.2. </a:t>
                      </a:r>
                      <a:r>
                        <a:rPr lang="ko-KR" altLang="en-US" sz="1000">
                          <a:effectLst/>
                        </a:rPr>
                        <a:t>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/api/feeds/{feedId}/comments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2.5.3. </a:t>
                      </a:r>
                      <a:r>
                        <a:rPr lang="ko-KR" altLang="en-US" sz="1000">
                          <a:effectLst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/api/feeds/{feedId}/comments/{commentId}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2.5.4. </a:t>
                      </a:r>
                      <a:r>
                        <a:rPr lang="ko-KR" altLang="en-US" sz="1000">
                          <a:effectLst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/api/feeds/{feedId}/comments/{commentId}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2.6. </a:t>
                      </a:r>
                      <a:r>
                        <a:rPr lang="ko-KR" altLang="en-US" sz="1000">
                          <a:effectLst/>
                        </a:rPr>
                        <a:t>좋아요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하트</a:t>
                      </a:r>
                      <a:r>
                        <a:rPr lang="en-US" altLang="ko-KR" sz="100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/api/feeds/{feedId}/like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8888964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2.7. </a:t>
                      </a:r>
                      <a:r>
                        <a:rPr lang="ko-KR" altLang="en-US" sz="1000">
                          <a:effectLst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/api/reviews/search?query={query}&amp;animal={animal}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6703716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2.8. </a:t>
                      </a:r>
                      <a:r>
                        <a:rPr lang="ko-KR" altLang="en-US" sz="1000">
                          <a:effectLst/>
                        </a:rPr>
                        <a:t>필터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en-US" sz="1000">
                          <a:effectLst/>
                        </a:rPr>
                        <a:t>cat, dog, etc)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/feeds/</a:t>
                      </a:r>
                      <a:r>
                        <a:rPr lang="en-US" sz="1000" dirty="0" err="1">
                          <a:effectLst/>
                        </a:rPr>
                        <a:t>filter?animal</a:t>
                      </a:r>
                      <a:r>
                        <a:rPr lang="en-US" sz="1000" dirty="0">
                          <a:effectLst/>
                        </a:rPr>
                        <a:t>={animal}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2158018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2.9. </a:t>
                      </a:r>
                      <a:r>
                        <a:rPr lang="ko-KR" altLang="en-US" sz="1000" dirty="0" err="1">
                          <a:effectLst/>
                        </a:rPr>
                        <a:t>페이징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/feeds/</a:t>
                      </a:r>
                      <a:r>
                        <a:rPr lang="en-US" sz="1000" dirty="0" err="1">
                          <a:effectLst/>
                        </a:rPr>
                        <a:t>page?page</a:t>
                      </a:r>
                      <a:r>
                        <a:rPr lang="en-US" sz="1000" dirty="0">
                          <a:effectLst/>
                        </a:rPr>
                        <a:t>={page}&amp;size={size}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33263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222773-7C4D-4310-8615-21761B1E19A2}"/>
              </a:ext>
            </a:extLst>
          </p:cNvPr>
          <p:cNvSpPr txBox="1"/>
          <p:nvPr/>
        </p:nvSpPr>
        <p:spPr>
          <a:xfrm>
            <a:off x="1646645" y="74125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Feed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1465"/>
              </p:ext>
            </p:extLst>
          </p:nvPr>
        </p:nvGraphicFramePr>
        <p:xfrm>
          <a:off x="1917700" y="1489710"/>
          <a:ext cx="7188200" cy="30441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1007939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2586161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46046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3.1. </a:t>
                      </a:r>
                      <a:r>
                        <a:rPr lang="ko-KR" altLang="en-US" sz="1000">
                          <a:effectLst/>
                        </a:rPr>
                        <a:t>지도 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3.1.1. </a:t>
                      </a:r>
                      <a:r>
                        <a:rPr lang="ko-KR" altLang="en-US" sz="1000">
                          <a:effectLst/>
                        </a:rPr>
                        <a:t>카테고리 선택 </a:t>
                      </a:r>
                      <a:r>
                        <a:rPr lang="en-US" altLang="ko-KR" sz="1000">
                          <a:effectLst/>
                        </a:rPr>
                        <a:t>( (</a:t>
                      </a:r>
                      <a:r>
                        <a:rPr lang="ko-KR" altLang="en-US" sz="1000">
                          <a:effectLst/>
                        </a:rPr>
                        <a:t>산책친구</a:t>
                      </a:r>
                      <a:r>
                        <a:rPr lang="en-US" altLang="ko-KR" sz="1000">
                          <a:effectLst/>
                        </a:rPr>
                        <a:t>), </a:t>
                      </a:r>
                      <a:r>
                        <a:rPr lang="ko-KR" altLang="en-US" sz="1000">
                          <a:effectLst/>
                        </a:rPr>
                        <a:t>동물병원</a:t>
                      </a:r>
                      <a:r>
                        <a:rPr lang="en-US" altLang="ko-KR" sz="1000">
                          <a:effectLst/>
                        </a:rPr>
                        <a:t>, </a:t>
                      </a:r>
                      <a:r>
                        <a:rPr lang="ko-KR" altLang="en-US" sz="1000">
                          <a:effectLst/>
                        </a:rPr>
                        <a:t>용품점 </a:t>
                      </a:r>
                      <a:r>
                        <a:rPr lang="en-US" altLang="ko-KR" sz="100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/api/places?category={category}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46046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3.1.2. </a:t>
                      </a:r>
                      <a:r>
                        <a:rPr lang="ko-KR" altLang="en-US" sz="1000">
                          <a:effectLst/>
                        </a:rPr>
                        <a:t>해당 장소 선택 → 세부 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/api/places/{placeId}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430949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3.1.3. </a:t>
                      </a:r>
                      <a:r>
                        <a:rPr lang="ko-KR" altLang="en-US" sz="1000">
                          <a:effectLst/>
                        </a:rPr>
                        <a:t>내 위치 직접 입력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/api/users/location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46046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3.2. </a:t>
                      </a:r>
                      <a:r>
                        <a:rPr lang="ko-KR" altLang="en-US" sz="1000">
                          <a:effectLst/>
                        </a:rPr>
                        <a:t>장소 나열 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3.2.1. </a:t>
                      </a:r>
                      <a:r>
                        <a:rPr lang="ko-KR" altLang="en-US" sz="1000">
                          <a:effectLst/>
                        </a:rPr>
                        <a:t>정렬기준 선택 </a:t>
                      </a:r>
                      <a:r>
                        <a:rPr lang="en-US" altLang="ko-KR" sz="1000">
                          <a:effectLst/>
                        </a:rPr>
                        <a:t>(default : </a:t>
                      </a:r>
                      <a:r>
                        <a:rPr lang="ko-KR" altLang="en-US" sz="1000">
                          <a:effectLst/>
                        </a:rPr>
                        <a:t>거리</a:t>
                      </a:r>
                      <a:r>
                        <a:rPr lang="en-US" altLang="ko-KR" sz="100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/api/places?sort={criteria}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46046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3.2.2. </a:t>
                      </a:r>
                      <a:r>
                        <a:rPr lang="ko-KR" altLang="en-US" sz="1000">
                          <a:effectLst/>
                        </a:rPr>
                        <a:t>해당 장소 선택 → 세부 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/api/places/{placeId}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460466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3.2.3. </a:t>
                      </a:r>
                      <a:r>
                        <a:rPr lang="ko-KR" altLang="en-US" sz="1000" dirty="0">
                          <a:effectLst/>
                        </a:rPr>
                        <a:t>동물병원 위치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/navigate/animal-hospital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3998FE-F564-4880-88EE-514747434DA1}"/>
              </a:ext>
            </a:extLst>
          </p:cNvPr>
          <p:cNvSpPr txBox="1"/>
          <p:nvPr/>
        </p:nvSpPr>
        <p:spPr>
          <a:xfrm>
            <a:off x="1684745" y="8681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▶지도</a:t>
            </a:r>
          </a:p>
        </p:txBody>
      </p:sp>
    </p:spTree>
    <p:extLst>
      <p:ext uri="{BB962C8B-B14F-4D97-AF65-F5344CB8AC3E}">
        <p14:creationId xmlns:p14="http://schemas.microsoft.com/office/powerpoint/2010/main" val="315668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4554"/>
              </p:ext>
            </p:extLst>
          </p:nvPr>
        </p:nvGraphicFramePr>
        <p:xfrm>
          <a:off x="1684745" y="1489711"/>
          <a:ext cx="8564630" cy="410887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8368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4695093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498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4.1. </a:t>
                      </a:r>
                      <a:r>
                        <a:rPr lang="ko-KR" altLang="en-US" sz="1000" dirty="0">
                          <a:effectLst/>
                        </a:rPr>
                        <a:t>후기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/reviews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4.2. </a:t>
                      </a:r>
                      <a:r>
                        <a:rPr lang="ko-KR" altLang="en-US" sz="1000">
                          <a:effectLst/>
                        </a:rPr>
                        <a:t>후기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4.3. </a:t>
                      </a:r>
                      <a:r>
                        <a:rPr lang="ko-KR" altLang="en-US" sz="1000">
                          <a:effectLst/>
                        </a:rPr>
                        <a:t>후기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/api/reviews/{reviewId}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4.4. </a:t>
                      </a:r>
                      <a:r>
                        <a:rPr lang="ko-KR" altLang="en-US" sz="1000">
                          <a:effectLst/>
                        </a:rPr>
                        <a:t>후기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/api/reviews/{reviewId}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84314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4.5. </a:t>
                      </a:r>
                      <a:r>
                        <a:rPr lang="ko-KR" altLang="en-US" sz="1000" dirty="0">
                          <a:effectLst/>
                        </a:rPr>
                        <a:t>카테고리 선택</a:t>
                      </a:r>
                      <a:endParaRPr lang="en-US" altLang="ko-KR" sz="1000" dirty="0">
                        <a:effectLst/>
                      </a:endParaRPr>
                    </a:p>
                    <a:p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( </a:t>
                      </a:r>
                      <a:r>
                        <a:rPr lang="ko-KR" altLang="en-US" sz="1000" dirty="0">
                          <a:effectLst/>
                        </a:rPr>
                        <a:t>동물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용품 분류 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/api/reviews?category={category}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4.6. </a:t>
                      </a:r>
                      <a:r>
                        <a:rPr lang="ko-KR" altLang="en-US" sz="1000">
                          <a:effectLst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/api/reviews/search?query={query}&amp;animal={animal}&amp;category={category}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4.7. </a:t>
                      </a:r>
                      <a:r>
                        <a:rPr lang="ko-KR" altLang="en-US" sz="1000">
                          <a:effectLst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4.7.1. </a:t>
                      </a:r>
                      <a:r>
                        <a:rPr lang="ko-KR" altLang="en-US" sz="1000">
                          <a:effectLst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/api/reviews/{reviewId}/comments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4.7.2. </a:t>
                      </a:r>
                      <a:r>
                        <a:rPr lang="ko-KR" altLang="en-US" sz="1000">
                          <a:effectLst/>
                        </a:rPr>
                        <a:t>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/api/reviews/{reviewId}/comments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4.7.3. </a:t>
                      </a:r>
                      <a:r>
                        <a:rPr lang="ko-KR" altLang="en-US" sz="1000">
                          <a:effectLst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/api/reviews/{reviewId}/comments/{commentId}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4.7.4. </a:t>
                      </a:r>
                      <a:r>
                        <a:rPr lang="ko-KR" altLang="en-US" sz="1000">
                          <a:effectLst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/reviews/{</a:t>
                      </a:r>
                      <a:r>
                        <a:rPr lang="en-US" sz="1000" dirty="0" err="1">
                          <a:effectLst/>
                        </a:rPr>
                        <a:t>reviewId</a:t>
                      </a:r>
                      <a:r>
                        <a:rPr lang="en-US" sz="1000" dirty="0">
                          <a:effectLst/>
                        </a:rPr>
                        <a:t>}/comments/{</a:t>
                      </a:r>
                      <a:r>
                        <a:rPr lang="en-US" sz="1000" dirty="0" err="1">
                          <a:effectLst/>
                        </a:rPr>
                        <a:t>commentId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8888964"/>
                  </a:ext>
                </a:extLst>
              </a:tr>
              <a:tr h="346281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4.9. </a:t>
                      </a:r>
                      <a:r>
                        <a:rPr lang="ko-KR" altLang="en-US" sz="1000" dirty="0" err="1">
                          <a:effectLst/>
                        </a:rPr>
                        <a:t>페이징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resviews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page?page</a:t>
                      </a:r>
                      <a:r>
                        <a:rPr lang="en-US" sz="1000" dirty="0">
                          <a:effectLst/>
                        </a:rPr>
                        <a:t>={page}&amp;size={size}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52516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FF11E1-0D0D-491D-BCC9-78BA4F8DD68A}"/>
              </a:ext>
            </a:extLst>
          </p:cNvPr>
          <p:cNvSpPr txBox="1"/>
          <p:nvPr/>
        </p:nvSpPr>
        <p:spPr>
          <a:xfrm>
            <a:off x="1684745" y="86810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▶제품 사용 후기</a:t>
            </a:r>
          </a:p>
        </p:txBody>
      </p:sp>
    </p:spTree>
    <p:extLst>
      <p:ext uri="{BB962C8B-B14F-4D97-AF65-F5344CB8AC3E}">
        <p14:creationId xmlns:p14="http://schemas.microsoft.com/office/powerpoint/2010/main" val="26080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81396"/>
              </p:ext>
            </p:extLst>
          </p:nvPr>
        </p:nvGraphicFramePr>
        <p:xfrm>
          <a:off x="1684745" y="1368742"/>
          <a:ext cx="6251388" cy="41534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82652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350751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2356339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301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5.1. </a:t>
                      </a:r>
                      <a:r>
                        <a:rPr lang="ko-KR" altLang="en-US" sz="1000" dirty="0">
                          <a:effectLst/>
                        </a:rPr>
                        <a:t>개인정보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5.2. </a:t>
                      </a:r>
                      <a:r>
                        <a:rPr lang="ko-KR" altLang="en-US" sz="100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5.2.1. </a:t>
                      </a:r>
                      <a:r>
                        <a:rPr lang="ko-KR" altLang="en-US" sz="100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447063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5.2.2. </a:t>
                      </a:r>
                      <a:r>
                        <a:rPr lang="ko-KR" altLang="en-US" sz="1000">
                          <a:effectLst/>
                        </a:rPr>
                        <a:t>비밀번호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/api/users/me/change-password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447063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5.3. </a:t>
                      </a:r>
                      <a:r>
                        <a:rPr lang="ko-KR" altLang="en-US" sz="1000" dirty="0">
                          <a:effectLst/>
                        </a:rPr>
                        <a:t>내가 쓴 글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댓글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</a:p>
                    <a:p>
                      <a:r>
                        <a:rPr lang="ko-KR" altLang="en-US" sz="1000" dirty="0">
                          <a:effectLst/>
                        </a:rPr>
                        <a:t>좋아요 누른 글 등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/api/users/me/activity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447063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5.4. </a:t>
                      </a:r>
                      <a:r>
                        <a:rPr lang="ko-KR" altLang="en-US" sz="1000">
                          <a:effectLst/>
                        </a:rPr>
                        <a:t>나의 소개</a:t>
                      </a:r>
                      <a:r>
                        <a:rPr lang="en-US" altLang="ko-KR" sz="1000">
                          <a:effectLst/>
                        </a:rPr>
                        <a:t>, </a:t>
                      </a:r>
                      <a:r>
                        <a:rPr lang="ko-KR" altLang="en-US" sz="1000">
                          <a:effectLst/>
                        </a:rPr>
                        <a:t>팔로워 등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/api/users/me/profile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5.5 </a:t>
                      </a:r>
                      <a:r>
                        <a:rPr lang="ko-KR" altLang="en-US" sz="1000">
                          <a:effectLst/>
                        </a:rPr>
                        <a:t>반려동물 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5.5.1 </a:t>
                      </a:r>
                      <a:r>
                        <a:rPr lang="ko-KR" altLang="en-US" sz="1000">
                          <a:effectLst/>
                        </a:rPr>
                        <a:t>반려동물 등록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POST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/api/animal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5.5.2 </a:t>
                      </a:r>
                      <a:r>
                        <a:rPr lang="ko-KR" altLang="en-US" sz="1000">
                          <a:effectLst/>
                        </a:rPr>
                        <a:t>반려동물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/animal/{</a:t>
                      </a:r>
                      <a:r>
                        <a:rPr lang="en-US" sz="1000" dirty="0" err="1">
                          <a:effectLst/>
                        </a:rPr>
                        <a:t>userId</a:t>
                      </a:r>
                      <a:r>
                        <a:rPr lang="en-US" sz="1000" dirty="0">
                          <a:effectLst/>
                        </a:rPr>
                        <a:t>}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5.5.3 </a:t>
                      </a:r>
                      <a:r>
                        <a:rPr lang="ko-KR" altLang="en-US" sz="1000">
                          <a:effectLst/>
                        </a:rPr>
                        <a:t>반려동물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PUT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/api/animal/{animalId}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418406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5.5.4 </a:t>
                      </a:r>
                      <a:r>
                        <a:rPr lang="ko-KR" altLang="en-US" sz="1000">
                          <a:effectLst/>
                        </a:rPr>
                        <a:t>반려동물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/animal/{</a:t>
                      </a:r>
                      <a:r>
                        <a:rPr lang="en-US" sz="1000" dirty="0" err="1">
                          <a:effectLst/>
                        </a:rPr>
                        <a:t>animalId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073BF6-3EC2-4356-96E2-24F3F744E9DA}"/>
              </a:ext>
            </a:extLst>
          </p:cNvPr>
          <p:cNvSpPr txBox="1"/>
          <p:nvPr/>
        </p:nvSpPr>
        <p:spPr>
          <a:xfrm>
            <a:off x="1684745" y="8681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635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89505"/>
              </p:ext>
            </p:extLst>
          </p:nvPr>
        </p:nvGraphicFramePr>
        <p:xfrm>
          <a:off x="1719939" y="1355589"/>
          <a:ext cx="7227276" cy="47430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4615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3495984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6.0 </a:t>
                      </a:r>
                      <a:r>
                        <a:rPr lang="ko-KR" altLang="en-US" sz="1000">
                          <a:effectLst/>
                        </a:rPr>
                        <a:t>첫 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6.0.1 </a:t>
                      </a:r>
                      <a:r>
                        <a:rPr lang="ko-KR" altLang="en-US" sz="1000">
                          <a:effectLst/>
                        </a:rPr>
                        <a:t>첫 질문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qa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6.0.1 </a:t>
                      </a:r>
                      <a:r>
                        <a:rPr lang="ko-KR" altLang="en-US" sz="1000">
                          <a:effectLst/>
                        </a:rPr>
                        <a:t>첫 질문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제목들</a:t>
                      </a:r>
                      <a:r>
                        <a:rPr lang="en-US" altLang="ko-KR" sz="1000">
                          <a:effectLst/>
                        </a:rPr>
                        <a:t>) </a:t>
                      </a:r>
                      <a:r>
                        <a:rPr lang="ko-KR" altLang="en-US" sz="1000">
                          <a:effectLst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qa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6.0.2 </a:t>
                      </a:r>
                      <a:r>
                        <a:rPr lang="ko-KR" altLang="en-US" sz="1000">
                          <a:effectLst/>
                        </a:rPr>
                        <a:t>첫 질문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6.1. </a:t>
                      </a:r>
                      <a:r>
                        <a:rPr lang="ko-KR" altLang="en-US" sz="1000" dirty="0">
                          <a:effectLst/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6.1.1. </a:t>
                      </a:r>
                      <a:r>
                        <a:rPr lang="ko-KR" altLang="en-US" sz="1000">
                          <a:effectLst/>
                        </a:rPr>
                        <a:t>질문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/api/qa/{qaId}/questions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6.1.2. </a:t>
                      </a:r>
                      <a:r>
                        <a:rPr lang="ko-KR" altLang="en-US" sz="1000">
                          <a:effectLst/>
                        </a:rPr>
                        <a:t>질문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qa</a:t>
                      </a:r>
                      <a:r>
                        <a:rPr lang="en-US" sz="1000" dirty="0">
                          <a:effectLst/>
                        </a:rPr>
                        <a:t>/{</a:t>
                      </a:r>
                      <a:r>
                        <a:rPr lang="en-US" sz="1000" dirty="0" err="1">
                          <a:effectLst/>
                        </a:rPr>
                        <a:t>qaId</a:t>
                      </a:r>
                      <a:r>
                        <a:rPr lang="en-US" sz="1000" dirty="0">
                          <a:effectLst/>
                        </a:rPr>
                        <a:t>}/questions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6.1.3. </a:t>
                      </a:r>
                      <a:r>
                        <a:rPr lang="ko-KR" altLang="en-US" sz="1000">
                          <a:effectLst/>
                        </a:rPr>
                        <a:t>질문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PUT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/api/qa/{qaId}/questions/{questionId}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6.1.4. </a:t>
                      </a:r>
                      <a:r>
                        <a:rPr lang="ko-KR" altLang="en-US" sz="1000">
                          <a:effectLst/>
                        </a:rPr>
                        <a:t>질문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/api/qa/{qaId}/questions/{questionId}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6.2. </a:t>
                      </a:r>
                      <a:r>
                        <a:rPr lang="ko-KR" altLang="en-US" sz="1000">
                          <a:effectLst/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6.2.1. </a:t>
                      </a:r>
                      <a:r>
                        <a:rPr lang="ko-KR" altLang="en-US" sz="1000" dirty="0">
                          <a:effectLst/>
                        </a:rPr>
                        <a:t>답변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/api/qa/{qaId}/answers/create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6.2.2. </a:t>
                      </a:r>
                      <a:r>
                        <a:rPr lang="ko-KR" altLang="en-US" sz="1000" dirty="0">
                          <a:effectLst/>
                        </a:rPr>
                        <a:t>답변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GET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/api/qa/{qaId}/answers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6.2.3. </a:t>
                      </a:r>
                      <a:r>
                        <a:rPr lang="ko-KR" altLang="en-US" sz="1000" dirty="0">
                          <a:effectLst/>
                        </a:rPr>
                        <a:t>답변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qa</a:t>
                      </a:r>
                      <a:r>
                        <a:rPr lang="en-US" sz="1000" dirty="0">
                          <a:effectLst/>
                        </a:rPr>
                        <a:t>/{</a:t>
                      </a:r>
                      <a:r>
                        <a:rPr lang="en-US" sz="1000" dirty="0" err="1">
                          <a:effectLst/>
                        </a:rPr>
                        <a:t>qaId</a:t>
                      </a:r>
                      <a:r>
                        <a:rPr lang="en-US" sz="1000" dirty="0">
                          <a:effectLst/>
                        </a:rPr>
                        <a:t>}/answers/{</a:t>
                      </a:r>
                      <a:r>
                        <a:rPr lang="en-US" sz="1000" dirty="0" err="1">
                          <a:effectLst/>
                        </a:rPr>
                        <a:t>answerId</a:t>
                      </a:r>
                      <a:r>
                        <a:rPr lang="en-US" sz="1000" dirty="0">
                          <a:effectLst/>
                        </a:rPr>
                        <a:t>}/update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888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6.2.4. </a:t>
                      </a:r>
                      <a:r>
                        <a:rPr lang="ko-KR" altLang="en-US" sz="1000" dirty="0">
                          <a:effectLst/>
                        </a:rPr>
                        <a:t>답변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/api/qa/{qaId}/answers/{answerId}/delete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628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6.3. </a:t>
                      </a:r>
                      <a:r>
                        <a:rPr lang="ko-KR" altLang="en-US" sz="1000" dirty="0">
                          <a:effectLst/>
                        </a:rPr>
                        <a:t>좋아요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싫어요 </a:t>
                      </a:r>
                      <a:r>
                        <a:rPr lang="en-US" altLang="ko-KR" sz="1000" dirty="0">
                          <a:effectLst/>
                        </a:rPr>
                        <a:t>- </a:t>
                      </a:r>
                      <a:r>
                        <a:rPr lang="ko-KR" altLang="en-US" sz="1000" dirty="0" err="1">
                          <a:effectLst/>
                        </a:rPr>
                        <a:t>택</a:t>
                      </a:r>
                      <a:r>
                        <a:rPr lang="en-US" altLang="ko-KR" sz="1000" dirty="0">
                          <a:effectLst/>
                        </a:rPr>
                        <a:t>1 </a:t>
                      </a:r>
                      <a:r>
                        <a:rPr lang="ko-KR" altLang="en-US" sz="1000" dirty="0">
                          <a:effectLst/>
                        </a:rPr>
                        <a:t>되도록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qa</a:t>
                      </a:r>
                      <a:r>
                        <a:rPr lang="en-US" sz="1000" dirty="0">
                          <a:effectLst/>
                        </a:rPr>
                        <a:t>/{</a:t>
                      </a:r>
                      <a:r>
                        <a:rPr lang="en-US" sz="1000" dirty="0" err="1">
                          <a:effectLst/>
                        </a:rPr>
                        <a:t>qaId</a:t>
                      </a:r>
                      <a:r>
                        <a:rPr lang="en-US" sz="1000" dirty="0">
                          <a:effectLst/>
                        </a:rPr>
                        <a:t>}/answers/{</a:t>
                      </a:r>
                      <a:r>
                        <a:rPr lang="en-US" sz="1000" dirty="0" err="1">
                          <a:effectLst/>
                        </a:rPr>
                        <a:t>answerId</a:t>
                      </a:r>
                      <a:r>
                        <a:rPr lang="en-US" sz="1000" dirty="0">
                          <a:effectLst/>
                        </a:rPr>
                        <a:t>}/like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8672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6942F7-B618-4F24-8438-3B2A61C92768}"/>
              </a:ext>
            </a:extLst>
          </p:cNvPr>
          <p:cNvSpPr txBox="1"/>
          <p:nvPr/>
        </p:nvSpPr>
        <p:spPr>
          <a:xfrm>
            <a:off x="1684745" y="86810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▶의사 </a:t>
            </a:r>
            <a:r>
              <a:rPr lang="en-US" altLang="ko-KR" sz="2000" dirty="0" err="1">
                <a:solidFill>
                  <a:schemeClr val="tx2">
                    <a:lumMod val="50000"/>
                  </a:schemeClr>
                </a:solidFill>
              </a:rPr>
              <a:t>QnA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64836"/>
              </p:ext>
            </p:extLst>
          </p:nvPr>
        </p:nvGraphicFramePr>
        <p:xfrm>
          <a:off x="1684745" y="1344417"/>
          <a:ext cx="7810945" cy="47031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3657">
                  <a:extLst>
                    <a:ext uri="{9D8B030D-6E8A-4147-A177-3AD203B41FA5}">
                      <a16:colId xmlns:a16="http://schemas.microsoft.com/office/drawing/2014/main" val="1074552538"/>
                    </a:ext>
                  </a:extLst>
                </a:gridCol>
                <a:gridCol w="1273657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411431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743987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3108213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442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대분류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 </a:t>
                      </a:r>
                      <a:r>
                        <a:rPr lang="ko-KR" altLang="en-US" sz="1000">
                          <a:effectLst/>
                        </a:rPr>
                        <a:t>친구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 </a:t>
                      </a:r>
                      <a:r>
                        <a:rPr lang="ko-KR" altLang="en-US" sz="1000">
                          <a:effectLst/>
                        </a:rPr>
                        <a:t>친구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7.1.1. </a:t>
                      </a:r>
                      <a:r>
                        <a:rPr lang="ko-KR" altLang="en-US" sz="1000">
                          <a:effectLst/>
                        </a:rPr>
                        <a:t>받은 요청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/friends/requests/received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7.1.2. </a:t>
                      </a:r>
                      <a:r>
                        <a:rPr lang="ko-KR" altLang="en-US" sz="1000">
                          <a:effectLst/>
                        </a:rPr>
                        <a:t>받은 요청 수락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/api/friends/requests/received/{requestId}/accept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7.1.3. </a:t>
                      </a:r>
                      <a:r>
                        <a:rPr lang="ko-KR" altLang="en-US" sz="1000">
                          <a:effectLst/>
                        </a:rPr>
                        <a:t>받은 요청 거절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/api/friends/requests/received/{requestId}/reject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7.1.4. </a:t>
                      </a:r>
                      <a:r>
                        <a:rPr lang="ko-KR" altLang="en-US" sz="1000">
                          <a:effectLst/>
                        </a:rPr>
                        <a:t>요청 보내기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/api/friends/requests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7.1.5. </a:t>
                      </a:r>
                      <a:r>
                        <a:rPr lang="ko-KR" altLang="en-US" sz="1000">
                          <a:effectLst/>
                        </a:rPr>
                        <a:t>보낸 요청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/friends/requests/sent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7.1.6. </a:t>
                      </a:r>
                      <a:r>
                        <a:rPr lang="ko-KR" altLang="en-US" sz="1000">
                          <a:effectLst/>
                        </a:rPr>
                        <a:t>보낸 요청 취소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/api/friends/requests/sent/{requestId}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7.2. </a:t>
                      </a:r>
                      <a:r>
                        <a:rPr lang="ko-KR" altLang="en-US" sz="1000">
                          <a:effectLst/>
                        </a:rPr>
                        <a:t>친구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7.3. </a:t>
                      </a:r>
                      <a:r>
                        <a:rPr lang="ko-KR" altLang="en-US" sz="1000">
                          <a:effectLst/>
                        </a:rPr>
                        <a:t>친구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/api/friends/{friendId}/delete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7.4. </a:t>
                      </a:r>
                      <a:r>
                        <a:rPr lang="ko-KR" altLang="en-US" sz="1000">
                          <a:effectLst/>
                        </a:rPr>
                        <a:t>친구 검색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/api/friends/search-nickname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8. </a:t>
                      </a:r>
                      <a:r>
                        <a:rPr lang="ko-KR" altLang="en-US" sz="1000">
                          <a:effectLst/>
                        </a:rPr>
                        <a:t>나의 반려동물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8.1. </a:t>
                      </a:r>
                      <a:r>
                        <a:rPr lang="ko-KR" altLang="en-US" sz="1000">
                          <a:effectLst/>
                        </a:rPr>
                        <a:t>동물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/api/animal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8888964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8.2. </a:t>
                      </a:r>
                      <a:r>
                        <a:rPr lang="ko-KR" altLang="en-US" sz="1000">
                          <a:effectLst/>
                        </a:rPr>
                        <a:t>동물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/api/animal/{userId}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4895128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8.3. </a:t>
                      </a:r>
                      <a:r>
                        <a:rPr lang="ko-KR" altLang="en-US" sz="1000">
                          <a:effectLst/>
                        </a:rPr>
                        <a:t>동물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/api/animal/{animalId}/update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2694188"/>
                  </a:ext>
                </a:extLst>
              </a:tr>
              <a:tr h="338556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8.4. </a:t>
                      </a:r>
                      <a:r>
                        <a:rPr lang="ko-KR" altLang="en-US" sz="1000">
                          <a:effectLst/>
                        </a:rPr>
                        <a:t>동물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/animal/{</a:t>
                      </a:r>
                      <a:r>
                        <a:rPr lang="en-US" sz="1000" dirty="0" err="1">
                          <a:effectLst/>
                        </a:rPr>
                        <a:t>animalId</a:t>
                      </a:r>
                      <a:r>
                        <a:rPr lang="en-US" sz="1000" dirty="0">
                          <a:effectLst/>
                        </a:rPr>
                        <a:t>}/delete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88602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098D9F-621B-4997-AFA9-A6058E7DB0D8}"/>
              </a:ext>
            </a:extLst>
          </p:cNvPr>
          <p:cNvSpPr txBox="1"/>
          <p:nvPr/>
        </p:nvSpPr>
        <p:spPr>
          <a:xfrm>
            <a:off x="1684745" y="868106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▶친구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나의 반려동물</a:t>
            </a:r>
          </a:p>
        </p:txBody>
      </p:sp>
    </p:spTree>
    <p:extLst>
      <p:ext uri="{BB962C8B-B14F-4D97-AF65-F5344CB8AC3E}">
        <p14:creationId xmlns:p14="http://schemas.microsoft.com/office/powerpoint/2010/main" val="285388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33A8AF-2F47-4CE7-8C62-82E8700B2A80}"/>
              </a:ext>
            </a:extLst>
          </p:cNvPr>
          <p:cNvSpPr/>
          <p:nvPr/>
        </p:nvSpPr>
        <p:spPr>
          <a:xfrm>
            <a:off x="888274" y="646611"/>
            <a:ext cx="10607040" cy="556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61A7966-AD08-4009-B717-02FD3C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31103"/>
              </p:ext>
            </p:extLst>
          </p:nvPr>
        </p:nvGraphicFramePr>
        <p:xfrm>
          <a:off x="1684745" y="1472477"/>
          <a:ext cx="9252885" cy="43467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040">
                  <a:extLst>
                    <a:ext uri="{9D8B030D-6E8A-4147-A177-3AD203B41FA5}">
                      <a16:colId xmlns:a16="http://schemas.microsoft.com/office/drawing/2014/main" val="1074552538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322685135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518014281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913559772"/>
                    </a:ext>
                  </a:extLst>
                </a:gridCol>
                <a:gridCol w="3516922">
                  <a:extLst>
                    <a:ext uri="{9D8B030D-6E8A-4147-A177-3AD203B41FA5}">
                      <a16:colId xmlns:a16="http://schemas.microsoft.com/office/drawing/2014/main" val="4240927202"/>
                    </a:ext>
                  </a:extLst>
                </a:gridCol>
              </a:tblGrid>
              <a:tr h="2675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대분류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0E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endParaRPr 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9. </a:t>
                      </a:r>
                      <a:r>
                        <a:rPr lang="ko-KR" altLang="en-US" sz="1000" dirty="0">
                          <a:effectLst/>
                        </a:rPr>
                        <a:t>채팅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9.1. </a:t>
                      </a:r>
                      <a:r>
                        <a:rPr lang="ko-KR" altLang="en-US" sz="1000">
                          <a:effectLst/>
                        </a:rPr>
                        <a:t>이전 채팅 불러오기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/chat/{</a:t>
                      </a:r>
                      <a:r>
                        <a:rPr lang="en-US" sz="1000" dirty="0" err="1">
                          <a:effectLst/>
                        </a:rPr>
                        <a:t>roomId</a:t>
                      </a:r>
                      <a:r>
                        <a:rPr lang="en-US" sz="1000" dirty="0">
                          <a:effectLst/>
                        </a:rPr>
                        <a:t>}/messages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6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9.2. </a:t>
                      </a:r>
                      <a:r>
                        <a:rPr lang="ko-KR" altLang="en-US" sz="1000" dirty="0" err="1">
                          <a:effectLst/>
                        </a:rPr>
                        <a:t>채팅방</a:t>
                      </a:r>
                      <a:r>
                        <a:rPr lang="ko-KR" altLang="en-US" sz="1000" dirty="0">
                          <a:effectLst/>
                        </a:rPr>
                        <a:t> 목록 불러오기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/api/chat/rooms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52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 </a:t>
                      </a:r>
                      <a:r>
                        <a:rPr lang="ko-KR" altLang="en-US" sz="1000">
                          <a:effectLst/>
                        </a:rPr>
                        <a:t>문의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10.1. </a:t>
                      </a:r>
                      <a:r>
                        <a:rPr lang="ko-KR" altLang="en-US" sz="1000" dirty="0">
                          <a:effectLst/>
                        </a:rPr>
                        <a:t>문의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10.1.1. </a:t>
                      </a:r>
                      <a:r>
                        <a:rPr lang="ko-KR" altLang="en-US" sz="1000">
                          <a:effectLst/>
                        </a:rPr>
                        <a:t>문의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7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10.1.2. </a:t>
                      </a:r>
                      <a:r>
                        <a:rPr lang="ko-KR" altLang="en-US" sz="1000" dirty="0">
                          <a:effectLst/>
                        </a:rPr>
                        <a:t>문의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5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10.1.3. </a:t>
                      </a:r>
                      <a:r>
                        <a:rPr lang="ko-KR" altLang="en-US" sz="1000" dirty="0">
                          <a:effectLst/>
                        </a:rPr>
                        <a:t>문의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/api/inquiry/{inquiryId}/update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66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10.1.4. </a:t>
                      </a:r>
                      <a:r>
                        <a:rPr lang="ko-KR" altLang="en-US" sz="1000" dirty="0">
                          <a:effectLst/>
                        </a:rPr>
                        <a:t>문의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/api/inquiry/{id}/delete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10.1.5. </a:t>
                      </a:r>
                      <a:r>
                        <a:rPr lang="ko-KR" altLang="en-US" sz="1000">
                          <a:effectLst/>
                        </a:rPr>
                        <a:t>문의 페이징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/api/inquiry/page?page={page}&amp;size={size}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55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10.2. </a:t>
                      </a:r>
                      <a:r>
                        <a:rPr lang="ko-KR" altLang="en-US" sz="1000">
                          <a:effectLst/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10.2.1. </a:t>
                      </a:r>
                      <a:r>
                        <a:rPr lang="ko-KR" altLang="en-US" sz="1000">
                          <a:effectLst/>
                        </a:rPr>
                        <a:t>답변 작성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/api/inquiry/answer/{inquiryId}/create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46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10.2.2. </a:t>
                      </a:r>
                      <a:r>
                        <a:rPr lang="ko-KR" altLang="en-US" sz="1000">
                          <a:effectLst/>
                        </a:rPr>
                        <a:t>답변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/api/inquiry/answer/{inquiryId}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814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10.2.3. </a:t>
                      </a:r>
                      <a:r>
                        <a:rPr lang="ko-KR" altLang="en-US" sz="1000">
                          <a:effectLst/>
                        </a:rPr>
                        <a:t>답변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/inquiry/answer/{id}/update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888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10.2.4. </a:t>
                      </a:r>
                      <a:r>
                        <a:rPr lang="ko-KR" altLang="en-US" sz="1000">
                          <a:effectLst/>
                        </a:rPr>
                        <a:t>답변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</a:t>
                      </a:r>
                      <a:r>
                        <a:rPr lang="en-US" sz="1000" dirty="0" err="1">
                          <a:effectLst/>
                        </a:rPr>
                        <a:t>api</a:t>
                      </a:r>
                      <a:r>
                        <a:rPr lang="en-US" sz="1000" dirty="0">
                          <a:effectLst/>
                        </a:rPr>
                        <a:t>/inquiry/answer/{id}/delete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A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99559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CFC79A-A540-4046-966E-7C548C3AB881}"/>
              </a:ext>
            </a:extLst>
          </p:cNvPr>
          <p:cNvSpPr txBox="1"/>
          <p:nvPr/>
        </p:nvSpPr>
        <p:spPr>
          <a:xfrm>
            <a:off x="1684745" y="868106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▶ 채팅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16132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1292</Words>
  <Application>Microsoft Office PowerPoint</Application>
  <PresentationFormat>와이드스크린</PresentationFormat>
  <Paragraphs>312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4</cp:revision>
  <dcterms:created xsi:type="dcterms:W3CDTF">2024-08-29T00:32:40Z</dcterms:created>
  <dcterms:modified xsi:type="dcterms:W3CDTF">2024-08-29T05:00:45Z</dcterms:modified>
</cp:coreProperties>
</file>