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roxima Nova Extrabold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font" Target="fonts/ProximaNovaExtrabold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ba5220d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dba5220d9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ba5220d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dba5220d9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ba5220d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dba5220d9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ba5220d9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dba5220d9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ba5220d9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dba5220d9_1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ba5220d9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dba5220d9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f13a71d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f13a71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ba5220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dba5220d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ba5220d9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dba5220d9_1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ba5220d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dba5220d9_1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ba5220d9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dba5220d9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ba5220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dba5220d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ba5220d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dba5220d9_1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13a71d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f13a71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4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5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47" name="Google Shape;147;p24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4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6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7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9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0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8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8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3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JSgram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 sz="6000"/>
              <a:t>architecture</a:t>
            </a:r>
            <a:endParaRPr sz="6000"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Lv-430.NodeJS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83" y="0"/>
            <a:ext cx="6919786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269" y="0"/>
            <a:ext cx="637610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28" y="0"/>
            <a:ext cx="561244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664" y="0"/>
            <a:ext cx="608122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API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54340" l="988" r="2121" t="6813"/>
          <a:stretch/>
        </p:blipFill>
        <p:spPr>
          <a:xfrm>
            <a:off x="1928975" y="1731613"/>
            <a:ext cx="6574425" cy="42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31136" l="3854" r="3715" t="15674"/>
          <a:stretch/>
        </p:blipFill>
        <p:spPr>
          <a:xfrm>
            <a:off x="2561775" y="1219825"/>
            <a:ext cx="5669475" cy="52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100" y="1305350"/>
            <a:ext cx="10152100" cy="555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8277"/>
            <a:ext cx="12191998" cy="386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104"/>
            <a:ext cx="12192000" cy="501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3" y="0"/>
            <a:ext cx="523809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315" y="0"/>
            <a:ext cx="530042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96" y="0"/>
            <a:ext cx="5287107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800" y="0"/>
            <a:ext cx="521728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5" y="0"/>
            <a:ext cx="522291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978" y="0"/>
            <a:ext cx="533399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47" y="0"/>
            <a:ext cx="515518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0" y="0"/>
            <a:ext cx="5213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 End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9" y="1634236"/>
            <a:ext cx="10820403" cy="391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