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Proxima Nova Extrabold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2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Extrabold-bold.fntdata"/><Relationship Id="rId25" Type="http://schemas.openxmlformats.org/officeDocument/2006/relationships/slide" Target="slides/slide19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fb701d2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efb701d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5fa204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e5fa2043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efb701d2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efb701d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5fa2043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e5fa204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fb701d2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fb701d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5fa2043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e5fa204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5fa2043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5fa204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e5fa2043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e5fa204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e605a6c7d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e605a6c7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605a6c7d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605a6c7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fb701d2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efb701d20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fb701d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fb701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fb701d20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fb701d2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fb701d20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fb701d2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fb701d20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fb701d2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fb701d20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fb701d2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fb701d20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fb701d2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fb701d2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efb701d20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4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15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2">
  <p:cSld name="TITLE-SLIDE-LIGHT-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1">
  <p:cSld name="TITLE-SLIDE-LIGHT-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LIGHT">
  <p:cSld name="TEXT-ONE-COLUMN-LIGH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LIGHT">
  <p:cSld name="TEXT-TWO-COLUMNS-LIGH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LIGHT">
  <p:cSld name="TEXT-THREE-COLUMNS-LIGH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LIGHT">
  <p:cSld name="TITLE-DESCRIPTION-SIDETEXT-LIGH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LIGHT">
  <p:cSld name="TITLE-SIDETEXT-PROCESS-LIGH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2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5" name="Google Shape;135;p23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LIGHT">
  <p:cSld name="TITLE-TIMELINE-LIGH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47" name="Google Shape;147;p24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4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LIGHT">
  <p:cSld name="PHOTO-RIGHT-LIGH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-LIGHT" showMasterSp="0">
  <p:cSld name="WIDE-PHOTO-LIGH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6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LIGHT">
  <p:cSld name="PHOTO-LEFT-LIGH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7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LIGHT">
  <p:cSld name="DESCRIPTION-PHOTO-RIGHT-LIGH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LIGHT">
  <p:cSld name="WIDE-CHART-LIGH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9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LIGHT">
  <p:cSld name="CHART-LEFT-LIGH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0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8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" name="Google Shape;42;p8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3" name="Google Shape;43;p8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4" name="Google Shape;44;p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54" name="Google Shape;54;p9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9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3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JSgram</a:t>
            </a:r>
            <a:endParaRPr/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 sz="6000"/>
              <a:t>design</a:t>
            </a:r>
            <a:endParaRPr sz="6000"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Lv-430.NodeJS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 rotWithShape="1">
          <a:blip r:embed="rId3">
            <a:alphaModFix/>
          </a:blip>
          <a:srcRect b="11492" l="7306" r="8327" t="10008"/>
          <a:stretch/>
        </p:blipFill>
        <p:spPr>
          <a:xfrm>
            <a:off x="0" y="0"/>
            <a:ext cx="9827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Design</a:t>
            </a:r>
            <a:endParaRPr/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t/>
            </a:r>
            <a:endParaRPr sz="6000"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6" y="0"/>
            <a:ext cx="121270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6" y="0"/>
            <a:ext cx="121270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6" y="0"/>
            <a:ext cx="121270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073" y="0"/>
            <a:ext cx="610985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806" y="0"/>
            <a:ext cx="5386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64" y="0"/>
            <a:ext cx="51520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64" y="0"/>
            <a:ext cx="51520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64" y="0"/>
            <a:ext cx="51520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Inspiration</a:t>
            </a:r>
            <a:endParaRPr/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t/>
            </a:r>
            <a:endParaRPr sz="6000"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685800" y="1382486"/>
            <a:ext cx="3467100" cy="19137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92813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685800" y="1382486"/>
            <a:ext cx="3467100" cy="19137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5428" l="0" r="0" t="0"/>
          <a:stretch/>
        </p:blipFill>
        <p:spPr>
          <a:xfrm>
            <a:off x="0" y="0"/>
            <a:ext cx="99305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685800" y="1382486"/>
            <a:ext cx="3467100" cy="19137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5177" t="0"/>
          <a:stretch/>
        </p:blipFill>
        <p:spPr>
          <a:xfrm>
            <a:off x="0" y="0"/>
            <a:ext cx="9943299" cy="529245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685800" y="1382486"/>
            <a:ext cx="3467100" cy="19137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b="14594" l="2668" r="6256" t="1237"/>
          <a:stretch/>
        </p:blipFill>
        <p:spPr>
          <a:xfrm>
            <a:off x="0" y="0"/>
            <a:ext cx="993862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685800" y="1382486"/>
            <a:ext cx="3467100" cy="19137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 rotWithShape="1">
          <a:blip r:embed="rId3">
            <a:alphaModFix/>
          </a:blip>
          <a:srcRect b="0" l="0" r="-806" t="0"/>
          <a:stretch/>
        </p:blipFill>
        <p:spPr>
          <a:xfrm>
            <a:off x="-9400" y="0"/>
            <a:ext cx="10032874" cy="52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685800" y="1382486"/>
            <a:ext cx="3467100" cy="19137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-623" t="0"/>
          <a:stretch/>
        </p:blipFill>
        <p:spPr>
          <a:xfrm>
            <a:off x="0" y="0"/>
            <a:ext cx="10005600" cy="581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/>
              <a:t>Prototype</a:t>
            </a:r>
            <a:endParaRPr/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t/>
            </a:r>
            <a:endParaRPr sz="6000"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-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