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  <p:sldMasterId id="2147483656" r:id="rId5"/>
  </p:sldMasterIdLst>
  <p:sldIdLst>
    <p:sldId id="257" r:id="rId6"/>
    <p:sldId id="258" r:id="rId7"/>
    <p:sldId id="259" r:id="rId8"/>
  </p:sldIdLst>
  <p:sldSz cx="12192000" cy="6858000"/>
  <p:notesSz cx="6858000" cy="9144000"/>
  <p:embeddedFontLst>
    <p:embeddedFont>
      <p:font typeface="Open Sans" panose="020B0606030504020204" pitchFamily="34" charset="0"/>
      <p:regular r:id="rId9"/>
      <p:bold r:id="rId10"/>
      <p:italic r:id="rId11"/>
      <p:boldItalic r:id="rId12"/>
    </p:embeddedFont>
    <p:embeddedFont>
      <p:font typeface="Proxima Nova Black" panose="02000506030000020004" pitchFamily="2" charset="0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957" autoAdjust="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font" Target="fonts/font3.fntdata"/><Relationship Id="rId5" Type="http://schemas.openxmlformats.org/officeDocument/2006/relationships/slideMaster" Target="slideMasters/slideMaster2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3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2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734514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3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57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5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38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168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9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8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97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7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89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787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4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046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78070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21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63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72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36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2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76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3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2" r:id="rId3"/>
    <p:sldLayoutId id="2147483654" r:id="rId4"/>
    <p:sldLayoutId id="2147483657" r:id="rId5"/>
    <p:sldLayoutId id="2147483661" r:id="rId6"/>
    <p:sldLayoutId id="2147483663" r:id="rId7"/>
    <p:sldLayoutId id="2147483665" r:id="rId8"/>
    <p:sldLayoutId id="2147483667" r:id="rId9"/>
    <p:sldLayoutId id="2147483670" r:id="rId10"/>
    <p:sldLayoutId id="2147483669" r:id="rId11"/>
    <p:sldLayoutId id="2147483671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724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864" userDrawn="1">
          <p15:clr>
            <a:srgbClr val="F26B43"/>
          </p15:clr>
        </p15:guide>
        <p15:guide id="7" orient="horz" pos="3456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1680" userDrawn="1">
          <p15:clr>
            <a:srgbClr val="F26B43"/>
          </p15:clr>
        </p15:guide>
        <p15:guide id="10" pos="1824" userDrawn="1">
          <p15:clr>
            <a:srgbClr val="F26B43"/>
          </p15:clr>
        </p15:guide>
        <p15:guide id="11" pos="2616" userDrawn="1">
          <p15:clr>
            <a:srgbClr val="F26B43"/>
          </p15:clr>
        </p15:guide>
        <p15:guide id="12" pos="3072" userDrawn="1">
          <p15:clr>
            <a:srgbClr val="F26B43"/>
          </p15:clr>
        </p15:guide>
        <p15:guide id="13" pos="2760" userDrawn="1">
          <p15:clr>
            <a:srgbClr val="F26B43"/>
          </p15:clr>
        </p15:guide>
        <p15:guide id="14" pos="3216" userDrawn="1">
          <p15:clr>
            <a:srgbClr val="F26B43"/>
          </p15:clr>
        </p15:guide>
        <p15:guide id="15" pos="4464" userDrawn="1">
          <p15:clr>
            <a:srgbClr val="F26B43"/>
          </p15:clr>
        </p15:guide>
        <p15:guide id="16" pos="4608" userDrawn="1">
          <p15:clr>
            <a:srgbClr val="F26B43"/>
          </p15:clr>
        </p15:guide>
        <p15:guide id="17" pos="4920" userDrawn="1">
          <p15:clr>
            <a:srgbClr val="F26B43"/>
          </p15:clr>
        </p15:guide>
        <p15:guide id="18" pos="5064" userDrawn="1">
          <p15:clr>
            <a:srgbClr val="F26B43"/>
          </p15:clr>
        </p15:guide>
        <p15:guide id="19" pos="5856" userDrawn="1">
          <p15:clr>
            <a:srgbClr val="F26B43"/>
          </p15:clr>
        </p15:guide>
        <p15:guide id="20" pos="6000" userDrawn="1">
          <p15:clr>
            <a:srgbClr val="F26B43"/>
          </p15:clr>
        </p15:guide>
        <p15:guide id="21" orient="horz" pos="1296" userDrawn="1">
          <p15:clr>
            <a:srgbClr val="F26B43"/>
          </p15:clr>
        </p15:guide>
        <p15:guide id="22" orient="horz" pos="1728" userDrawn="1">
          <p15:clr>
            <a:srgbClr val="F26B43"/>
          </p15:clr>
        </p15:guide>
        <p15:guide id="23" pos="3768" userDrawn="1">
          <p15:clr>
            <a:srgbClr val="F26B43"/>
          </p15:clr>
        </p15:guide>
        <p15:guide id="24" pos="39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Proxima Nova Black" panose="02000506030000020004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5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6888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8380134"/>
      </p:ext>
    </p:extLst>
  </p:cSld>
  <p:clrMapOvr>
    <a:masterClrMapping/>
  </p:clrMapOvr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444DEE5D-51F1-4029-8FDB-DB417F7B394A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0103479C-70CD-40C7-BA0E-A151EE336B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5FC54A15F344D83577B1CDDD67A5D" ma:contentTypeVersion="9" ma:contentTypeDescription="Создание документа." ma:contentTypeScope="" ma:versionID="961ec8db58076c7d3e9f84b9cd82fd45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bd9f0c80ada20ee560e77d723f3ef44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A1340B-3A1B-4156-ADE3-51DF6C2C795D}">
  <ds:schemaRefs>
    <ds:schemaRef ds:uri="http://schemas.microsoft.com/office/2006/documentManagement/types"/>
    <ds:schemaRef ds:uri="http://purl.org/dc/elements/1.1/"/>
    <ds:schemaRef ds:uri="835f28f2-30f1-4728-84d2-86d96e143488"/>
    <ds:schemaRef ds:uri="http://purl.org/dc/dcmitype/"/>
    <ds:schemaRef ds:uri="http://schemas.microsoft.com/office/infopath/2007/PartnerControls"/>
    <ds:schemaRef ds:uri="341e6018-ac0a-4dfb-8409-db9e0d25502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FDAB34-20E1-438F-BCB2-ECDA5496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SoftServeTemplate_Black</Template>
  <TotalTime>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Open Sans</vt:lpstr>
      <vt:lpstr>Proxima Nova Black</vt:lpstr>
      <vt:lpstr>Calibri</vt:lpstr>
      <vt:lpstr>DARK THEME</vt:lpstr>
      <vt:lpstr>LIGHT-THEME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Liubov Koliasa</dc:creator>
  <cp:lastModifiedBy>Liubov Koliasa</cp:lastModifiedBy>
  <cp:revision>1</cp:revision>
  <dcterms:created xsi:type="dcterms:W3CDTF">2018-12-11T16:43:22Z</dcterms:created>
  <dcterms:modified xsi:type="dcterms:W3CDTF">2018-12-11T16:47:05Z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