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3"/>
    <p:restoredTop sz="94718"/>
  </p:normalViewPr>
  <p:slideViewPr>
    <p:cSldViewPr snapToGrid="0" snapToObjects="1">
      <p:cViewPr varScale="1">
        <p:scale>
          <a:sx n="87" d="100"/>
          <a:sy n="8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9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12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8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8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10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8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0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85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6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6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4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E59D-0F35-B84F-8E40-A5A5268739D5}" type="datetimeFigureOut">
              <a:rPr lang="es-CO" smtClean="0"/>
              <a:t>24/07/22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678A-4B19-054F-AFE1-91A8F9BA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33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24D04-F3FA-7645-8894-387AC0BB1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7500" b="1" dirty="0">
                <a:solidFill>
                  <a:srgbClr val="FF0000"/>
                </a:solidFill>
              </a:rPr>
              <a:t>T W I L I 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7B600-67F4-3F46-A4DA-7C0F86EB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S T U D I O</a:t>
            </a:r>
          </a:p>
        </p:txBody>
      </p:sp>
    </p:spTree>
    <p:extLst>
      <p:ext uri="{BB962C8B-B14F-4D97-AF65-F5344CB8AC3E}">
        <p14:creationId xmlns:p14="http://schemas.microsoft.com/office/powerpoint/2010/main" val="36658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18A4-54E7-6148-B077-790265D7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7D2028-391D-A741-8DB8-A20448F6A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18278"/>
            <a:ext cx="7886700" cy="3966031"/>
          </a:xfrm>
        </p:spPr>
      </p:pic>
    </p:spTree>
    <p:extLst>
      <p:ext uri="{BB962C8B-B14F-4D97-AF65-F5344CB8AC3E}">
        <p14:creationId xmlns:p14="http://schemas.microsoft.com/office/powerpoint/2010/main" val="643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DADB7-08FD-5147-9E83-DE0569B5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3A62FB-FAF9-A84F-B2FA-80073C16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2507"/>
            <a:ext cx="7886700" cy="3717573"/>
          </a:xfrm>
        </p:spPr>
      </p:pic>
    </p:spTree>
    <p:extLst>
      <p:ext uri="{BB962C8B-B14F-4D97-AF65-F5344CB8AC3E}">
        <p14:creationId xmlns:p14="http://schemas.microsoft.com/office/powerpoint/2010/main" val="758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5312A-5510-0143-828A-9726C8FB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Q U E  E S  </a:t>
            </a:r>
            <a:r>
              <a:rPr lang="es-CO" sz="3600" dirty="0">
                <a:solidFill>
                  <a:srgbClr val="FF0000"/>
                </a:solidFill>
              </a:rPr>
              <a:t>T W I L I O</a:t>
            </a:r>
            <a:r>
              <a:rPr lang="es-CO" sz="3600" dirty="0"/>
              <a:t>  S T U D I 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9D841-63FA-4040-B93B-3D7631F0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>
                <a:latin typeface="+mj-lt"/>
              </a:rPr>
              <a:t>Es un editor visual que nos ayuda a crear aplicaciones de twilio(comunicación). </a:t>
            </a:r>
          </a:p>
          <a:p>
            <a:pPr algn="just"/>
            <a:r>
              <a:rPr lang="es-CO" dirty="0">
                <a:latin typeface="+mj-lt"/>
              </a:rPr>
              <a:t>Podemos diseñar, impletar y escalar las comunicaciones con clientes (con poco o sin código), haciendo que cualquiera pueda crear o modificar flujos.</a:t>
            </a:r>
          </a:p>
          <a:p>
            <a:pPr algn="just"/>
            <a:r>
              <a:rPr lang="es-CO" dirty="0">
                <a:latin typeface="+mj-lt"/>
              </a:rPr>
              <a:t>Funciona arrastrando y soltando widgets que representan (funcionalidades) partes de la API de twilio. y luego conectarlos para crear una aplicación.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80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3B458-2644-F44B-9D86-9973ED99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Q U E  P O D E M O S  </a:t>
            </a:r>
            <a:r>
              <a:rPr lang="es-CO" sz="3600" dirty="0">
                <a:solidFill>
                  <a:srgbClr val="FF0000"/>
                </a:solidFill>
              </a:rPr>
              <a:t>H A C E R</a:t>
            </a:r>
            <a:r>
              <a:rPr lang="es-CO" sz="36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ABF2-2049-684C-90C2-6B9304DE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Construir una caja de chat</a:t>
            </a:r>
          </a:p>
          <a:p>
            <a:r>
              <a:rPr lang="es-ES" dirty="0">
                <a:latin typeface="+mj-lt"/>
              </a:rPr>
              <a:t>Realizar una encuesta </a:t>
            </a:r>
          </a:p>
          <a:p>
            <a:r>
              <a:rPr lang="es-ES" dirty="0">
                <a:latin typeface="+mj-lt"/>
              </a:rPr>
              <a:t>Enviar recordatorios de citas</a:t>
            </a:r>
          </a:p>
          <a:p>
            <a:r>
              <a:rPr lang="es-ES" dirty="0">
                <a:latin typeface="+mj-lt"/>
              </a:rPr>
              <a:t>Construir RVI (respuesta de voz interactiva) </a:t>
            </a:r>
          </a:p>
          <a:p>
            <a:r>
              <a:rPr lang="es-ES" dirty="0">
                <a:latin typeface="+mj-lt"/>
              </a:rPr>
              <a:t>Desviar llamadas </a:t>
            </a:r>
          </a:p>
          <a:p>
            <a:r>
              <a:rPr lang="es-ES" dirty="0">
                <a:latin typeface="+mj-lt"/>
              </a:rPr>
              <a:t>Publicar SMS </a:t>
            </a:r>
          </a:p>
          <a:p>
            <a:r>
              <a:rPr lang="es-ES" dirty="0">
                <a:latin typeface="+mj-lt"/>
              </a:rPr>
              <a:t>Guías de ruta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3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526DC-C52B-0643-86D7-AE09A37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C O M O  L O  P O D E M O S  </a:t>
            </a:r>
            <a:r>
              <a:rPr lang="es-CO" sz="3600" dirty="0">
                <a:solidFill>
                  <a:srgbClr val="FF0000"/>
                </a:solidFill>
              </a:rPr>
              <a:t>H A C E R</a:t>
            </a:r>
            <a:r>
              <a:rPr lang="es-CO" sz="36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34EC5-1E85-E741-AAD5-DCE19C10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+mj-lt"/>
              </a:rPr>
              <a:t>Crear una cuenta </a:t>
            </a:r>
          </a:p>
          <a:p>
            <a:r>
              <a:rPr lang="es-CO" dirty="0">
                <a:latin typeface="+mj-lt"/>
              </a:rPr>
              <a:t>Configuraciones iniciales como numero de teléfono</a:t>
            </a:r>
          </a:p>
          <a:p>
            <a:r>
              <a:rPr lang="es-CO" dirty="0">
                <a:latin typeface="+mj-lt"/>
              </a:rPr>
              <a:t>Creas un nuevo flow</a:t>
            </a:r>
          </a:p>
          <a:p>
            <a:r>
              <a:rPr lang="es-CO" dirty="0">
                <a:latin typeface="+mj-lt"/>
              </a:rPr>
              <a:t>Buscas en la librería de Widgets que esta a la derecha de tu pantalla el/los triggers correspondiente a la funcionalidad que quieres implementar (voz, mensajeria, conferencia etc), lo arrastras al centro de la pantalla, luego los conectas entre sí y listo.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23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D79D-81AB-9A49-85B5-085F0C1C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V E A M O S  U N  </a:t>
            </a:r>
            <a:r>
              <a:rPr lang="es-CO" sz="3600" dirty="0">
                <a:solidFill>
                  <a:srgbClr val="FF0000"/>
                </a:solidFill>
              </a:rPr>
              <a:t>E J E M P L 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3D88C6-E47C-B64F-B5E7-3BA2E3485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03334"/>
            <a:ext cx="7886700" cy="3395920"/>
          </a:xfrm>
        </p:spPr>
      </p:pic>
    </p:spTree>
    <p:extLst>
      <p:ext uri="{BB962C8B-B14F-4D97-AF65-F5344CB8AC3E}">
        <p14:creationId xmlns:p14="http://schemas.microsoft.com/office/powerpoint/2010/main" val="21261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44A1F-25FA-104E-B2F2-490A9D4E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D3D0AC-8B7E-7344-A7C9-E7367A86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12612"/>
            <a:ext cx="7886700" cy="3377363"/>
          </a:xfrm>
        </p:spPr>
      </p:pic>
    </p:spTree>
    <p:extLst>
      <p:ext uri="{BB962C8B-B14F-4D97-AF65-F5344CB8AC3E}">
        <p14:creationId xmlns:p14="http://schemas.microsoft.com/office/powerpoint/2010/main" val="26103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3BA8-9B91-084B-9D9A-BAA77D4F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477476-2F61-E343-9C1B-CE4DB13A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06400"/>
            <a:ext cx="7886700" cy="3389788"/>
          </a:xfrm>
        </p:spPr>
      </p:pic>
    </p:spTree>
    <p:extLst>
      <p:ext uri="{BB962C8B-B14F-4D97-AF65-F5344CB8AC3E}">
        <p14:creationId xmlns:p14="http://schemas.microsoft.com/office/powerpoint/2010/main" val="167912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5154-5F87-FB4B-883F-A1C70CC5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F05329-7159-384D-BBD2-B6D27E32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12627"/>
            <a:ext cx="7886700" cy="3377333"/>
          </a:xfrm>
        </p:spPr>
      </p:pic>
    </p:spTree>
    <p:extLst>
      <p:ext uri="{BB962C8B-B14F-4D97-AF65-F5344CB8AC3E}">
        <p14:creationId xmlns:p14="http://schemas.microsoft.com/office/powerpoint/2010/main" val="248500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CD202-CB93-E04A-AEBC-784254DB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6A787E-7EF1-CA49-BEBE-5D4601B77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35838"/>
            <a:ext cx="7886700" cy="3330912"/>
          </a:xfrm>
        </p:spPr>
      </p:pic>
    </p:spTree>
    <p:extLst>
      <p:ext uri="{BB962C8B-B14F-4D97-AF65-F5344CB8AC3E}">
        <p14:creationId xmlns:p14="http://schemas.microsoft.com/office/powerpoint/2010/main" val="3734156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235</Words>
  <Application>Microsoft Macintosh PowerPoint</Application>
  <PresentationFormat>Carta (216 x 279 mm)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T W I L I O</vt:lpstr>
      <vt:lpstr>Q U E  E S  T W I L I O  S T U D I O?</vt:lpstr>
      <vt:lpstr>Q U E  P O D E M O S  H A C E R?</vt:lpstr>
      <vt:lpstr>C O M O  L O  P O D E M O S  H A C E R?</vt:lpstr>
      <vt:lpstr>V E A M O S  U N  E J E M P L 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12</cp:revision>
  <dcterms:created xsi:type="dcterms:W3CDTF">2022-07-24T22:12:45Z</dcterms:created>
  <dcterms:modified xsi:type="dcterms:W3CDTF">2022-07-25T13:53:23Z</dcterms:modified>
</cp:coreProperties>
</file>