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media/image7.png" ContentType="image/png"/>
  <Override PartName="/ppt/media/image8.png" ContentType="image/png"/>
  <Override PartName="/ppt/media/image17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6.jpeg" ContentType="image/jpe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5.png" ContentType="image/png"/>
  <Override PartName="/ppt/media/image2.jpeg" ContentType="image/jpeg"/>
  <Override PartName="/ppt/media/image9.jpeg" ContentType="image/jpeg"/>
  <Override PartName="/ppt/media/image1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" name="CustomShape 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r="5400000" dist="254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r="5400000" dist="254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r="5400000" dist="254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r="5400000" dist="254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r="5400000" dist="254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CustomShape 11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0AD2DCB-40E2-43F4-99C9-7855EB7325C8}" type="datetime">
              <a:rPr b="1" lang="pt-BR" sz="1000" spc="-1" strike="noStrike">
                <a:solidFill>
                  <a:srgbClr val="b31166"/>
                </a:solidFill>
                <a:latin typeface="Century Gothic"/>
              </a:rPr>
              <a:t>14/06/20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3" name="CustomShape 14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PlaceHolder 15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fld id="{EFD24541-3B9C-4F5B-9FC8-715020ED49F4}" type="slidenum">
              <a:rPr b="0" lang="pt-BR" sz="2800" spc="-1" strike="noStrike">
                <a:solidFill>
                  <a:srgbClr val="ffffff"/>
                </a:solidFill>
                <a:latin typeface="Century Gothic"/>
              </a:rPr>
              <a:t>&lt;número&gt;</a:t>
            </a:fld>
            <a:endParaRPr b="0" lang="pt-BR" sz="2800" spc="-1" strike="noStrike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Clique para editar o formato do texto do título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Clique para editar o formato do texto da estrutura de tópicos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2.º nível da estrutura de tópicos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3.º nível da estrutura de tópicos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4.º nível da estrutura de tópicos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5.º nível da estrutura de tópicos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6.º nível da estrutura de tópicos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7.º nível da estrutura de tópicos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hyperlink" Target="http://www.gocciadivino.com.br/" TargetMode="External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1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m 4" descr=""/>
          <p:cNvPicPr/>
          <p:nvPr/>
        </p:nvPicPr>
        <p:blipFill>
          <a:blip r:embed="rId1"/>
          <a:stretch/>
        </p:blipFill>
        <p:spPr>
          <a:xfrm>
            <a:off x="3787200" y="1123560"/>
            <a:ext cx="4617360" cy="46173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2" name="TextShape 3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8" name="TextShape 4"/>
          <p:cNvSpPr txBox="1"/>
          <p:nvPr/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1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m 2" descr=""/>
          <p:cNvPicPr/>
          <p:nvPr/>
        </p:nvPicPr>
        <p:blipFill>
          <a:blip r:embed="rId1"/>
          <a:stretch/>
        </p:blipFill>
        <p:spPr>
          <a:xfrm>
            <a:off x="0" y="4778640"/>
            <a:ext cx="2080440" cy="208044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 flipV="1" rot="10800000">
            <a:off x="9431280" y="2266200"/>
            <a:ext cx="66355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"/>
          <p:cNvSpPr/>
          <p:nvPr/>
        </p:nvSpPr>
        <p:spPr>
          <a:xfrm>
            <a:off x="3444120" y="1659240"/>
            <a:ext cx="5303160" cy="39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e2d4c4"/>
                </a:solidFill>
                <a:latin typeface="Arial Rounded MT Bold"/>
              </a:rPr>
              <a:t>A empresa Goccia Di Vino, foi criada na cidade de São Paulo em abril de 2020, fundada por seis sócios apaixonados pelo mundo das vinícolas</a:t>
            </a:r>
            <a:endParaRPr b="0" lang="pt-BR" sz="32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3" name="TextShape 4"/>
          <p:cNvSpPr txBox="1"/>
          <p:nvPr/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4" name="TextShape 5"/>
          <p:cNvSpPr txBox="1"/>
          <p:nvPr/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1" name="TextShape 7"/>
          <p:cNvSpPr txBox="1"/>
          <p:nvPr/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5" name="TextShape 4"/>
          <p:cNvSpPr txBox="1"/>
          <p:nvPr/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6" name="TextShape 5"/>
          <p:cNvSpPr txBox="1"/>
          <p:nvPr/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TextShape 6"/>
          <p:cNvSpPr txBox="1"/>
          <p:nvPr/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TextShape 7"/>
          <p:cNvSpPr txBox="1"/>
          <p:nvPr/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1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m 2" descr=""/>
          <p:cNvPicPr/>
          <p:nvPr/>
        </p:nvPicPr>
        <p:blipFill>
          <a:blip r:embed="rId1"/>
          <a:stretch/>
        </p:blipFill>
        <p:spPr>
          <a:xfrm>
            <a:off x="0" y="4778640"/>
            <a:ext cx="2080440" cy="2080440"/>
          </a:xfrm>
          <a:prstGeom prst="rect">
            <a:avLst/>
          </a:prstGeom>
          <a:ln>
            <a:noFill/>
          </a:ln>
        </p:spPr>
      </p:pic>
      <p:pic>
        <p:nvPicPr>
          <p:cNvPr id="58" name="Imagem 3" descr=""/>
          <p:cNvPicPr/>
          <p:nvPr/>
        </p:nvPicPr>
        <p:blipFill>
          <a:blip r:embed="rId2"/>
          <a:stretch/>
        </p:blipFill>
        <p:spPr>
          <a:xfrm>
            <a:off x="6701400" y="620640"/>
            <a:ext cx="5490360" cy="4806720"/>
          </a:xfrm>
          <a:prstGeom prst="rect">
            <a:avLst/>
          </a:prstGeom>
          <a:ln>
            <a:noFill/>
          </a:ln>
        </p:spPr>
      </p:pic>
      <p:sp>
        <p:nvSpPr>
          <p:cNvPr id="59" name="CustomShape 1"/>
          <p:cNvSpPr/>
          <p:nvPr/>
        </p:nvSpPr>
        <p:spPr>
          <a:xfrm>
            <a:off x="927360" y="410760"/>
            <a:ext cx="5168160" cy="54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e2d4c4"/>
                </a:solidFill>
                <a:latin typeface="Arial Rounded MT Bold"/>
              </a:rPr>
              <a:t>Com o intuito de que as pessoas possam compartilhar seus melhores momentos com os melhores vinhos, a Goccia Di Vino fornece excelência com a venda de diversas marcas de vinho de qualidade ao redor do mundo</a:t>
            </a:r>
            <a:endParaRPr b="0" lang="pt-BR" sz="32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1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m 2" descr=""/>
          <p:cNvPicPr/>
          <p:nvPr/>
        </p:nvPicPr>
        <p:blipFill>
          <a:blip r:embed="rId1"/>
          <a:stretch/>
        </p:blipFill>
        <p:spPr>
          <a:xfrm>
            <a:off x="0" y="4778640"/>
            <a:ext cx="2080440" cy="2080440"/>
          </a:xfrm>
          <a:prstGeom prst="rect">
            <a:avLst/>
          </a:prstGeom>
          <a:ln>
            <a:noFill/>
          </a:ln>
        </p:spPr>
      </p:pic>
      <p:sp>
        <p:nvSpPr>
          <p:cNvPr id="61" name="CustomShape 1"/>
          <p:cNvSpPr/>
          <p:nvPr/>
        </p:nvSpPr>
        <p:spPr>
          <a:xfrm>
            <a:off x="792720" y="2079360"/>
            <a:ext cx="3836160" cy="20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e2d4c4"/>
                </a:solidFill>
                <a:latin typeface="Arial Rounded MT Bold"/>
              </a:rPr>
              <a:t>Exemplos das marcas das quais a Goccia Di Vino trabalha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62" name="Imagem 4" descr=""/>
          <p:cNvPicPr/>
          <p:nvPr/>
        </p:nvPicPr>
        <p:blipFill>
          <a:blip r:embed="rId2"/>
          <a:stretch/>
        </p:blipFill>
        <p:spPr>
          <a:xfrm>
            <a:off x="6095880" y="775080"/>
            <a:ext cx="2503080" cy="2152440"/>
          </a:xfrm>
          <a:prstGeom prst="rect">
            <a:avLst/>
          </a:prstGeom>
          <a:ln>
            <a:noFill/>
          </a:ln>
        </p:spPr>
      </p:pic>
      <p:pic>
        <p:nvPicPr>
          <p:cNvPr id="63" name="Imagem 6" descr=""/>
          <p:cNvPicPr/>
          <p:nvPr/>
        </p:nvPicPr>
        <p:blipFill>
          <a:blip r:embed="rId3"/>
          <a:stretch/>
        </p:blipFill>
        <p:spPr>
          <a:xfrm>
            <a:off x="6095880" y="3631320"/>
            <a:ext cx="2503080" cy="1887840"/>
          </a:xfrm>
          <a:prstGeom prst="rect">
            <a:avLst/>
          </a:prstGeom>
          <a:ln>
            <a:noFill/>
          </a:ln>
        </p:spPr>
      </p:pic>
      <p:pic>
        <p:nvPicPr>
          <p:cNvPr id="64" name="Imagem 8" descr=""/>
          <p:cNvPicPr/>
          <p:nvPr/>
        </p:nvPicPr>
        <p:blipFill>
          <a:blip r:embed="rId4"/>
          <a:stretch/>
        </p:blipFill>
        <p:spPr>
          <a:xfrm>
            <a:off x="9123120" y="775080"/>
            <a:ext cx="2619000" cy="2152440"/>
          </a:xfrm>
          <a:prstGeom prst="rect">
            <a:avLst/>
          </a:prstGeom>
          <a:ln>
            <a:noFill/>
          </a:ln>
        </p:spPr>
      </p:pic>
      <p:pic>
        <p:nvPicPr>
          <p:cNvPr id="65" name="Imagem 12" descr=""/>
          <p:cNvPicPr/>
          <p:nvPr/>
        </p:nvPicPr>
        <p:blipFill>
          <a:blip r:embed="rId5"/>
          <a:stretch/>
        </p:blipFill>
        <p:spPr>
          <a:xfrm>
            <a:off x="9123120" y="3631320"/>
            <a:ext cx="2619000" cy="188784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1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"/>
          <p:cNvPicPr/>
          <p:nvPr/>
        </p:nvPicPr>
        <p:blipFill>
          <a:blip r:embed="rId1"/>
          <a:stretch/>
        </p:blipFill>
        <p:spPr>
          <a:xfrm>
            <a:off x="0" y="4778640"/>
            <a:ext cx="2080440" cy="2080440"/>
          </a:xfrm>
          <a:prstGeom prst="rect">
            <a:avLst/>
          </a:prstGeom>
          <a:ln>
            <a:noFill/>
          </a:ln>
        </p:spPr>
      </p:pic>
      <p:sp>
        <p:nvSpPr>
          <p:cNvPr id="67" name="CustomShape 1"/>
          <p:cNvSpPr/>
          <p:nvPr/>
        </p:nvSpPr>
        <p:spPr>
          <a:xfrm>
            <a:off x="268560" y="1731600"/>
            <a:ext cx="7027560" cy="35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e2d4c4"/>
                </a:solidFill>
                <a:latin typeface="Arial Rounded MT Bold"/>
              </a:rPr>
              <a:t>Nossa empresa visa além do ótimo tratamento e atenção aos seus consumidores, respeito total ao meio ambiente, seguindo as normas ambientais ISO 14001 e de transparência com o consumidor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68" name="Imagem 4" descr=""/>
          <p:cNvPicPr/>
          <p:nvPr/>
        </p:nvPicPr>
        <p:blipFill>
          <a:blip r:embed="rId2"/>
          <a:stretch/>
        </p:blipFill>
        <p:spPr>
          <a:xfrm>
            <a:off x="8633160" y="944280"/>
            <a:ext cx="3117960" cy="2484360"/>
          </a:xfrm>
          <a:prstGeom prst="rect">
            <a:avLst/>
          </a:prstGeom>
          <a:ln>
            <a:noFill/>
          </a:ln>
        </p:spPr>
      </p:pic>
      <p:pic>
        <p:nvPicPr>
          <p:cNvPr id="69" name="Imagem 6" descr=""/>
          <p:cNvPicPr/>
          <p:nvPr/>
        </p:nvPicPr>
        <p:blipFill>
          <a:blip r:embed="rId3"/>
          <a:stretch/>
        </p:blipFill>
        <p:spPr>
          <a:xfrm>
            <a:off x="8633160" y="3866400"/>
            <a:ext cx="3117960" cy="208044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1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m 1" descr=""/>
          <p:cNvPicPr/>
          <p:nvPr/>
        </p:nvPicPr>
        <p:blipFill>
          <a:blip r:embed="rId1"/>
          <a:stretch/>
        </p:blipFill>
        <p:spPr>
          <a:xfrm>
            <a:off x="0" y="4779000"/>
            <a:ext cx="2078640" cy="2078640"/>
          </a:xfrm>
          <a:prstGeom prst="rect">
            <a:avLst/>
          </a:prstGeom>
          <a:ln>
            <a:noFill/>
          </a:ln>
        </p:spPr>
      </p:pic>
      <p:sp>
        <p:nvSpPr>
          <p:cNvPr id="71" name="CustomShape 1"/>
          <p:cNvSpPr/>
          <p:nvPr/>
        </p:nvSpPr>
        <p:spPr>
          <a:xfrm>
            <a:off x="3518280" y="1166760"/>
            <a:ext cx="5436360" cy="49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e2d4c4"/>
                </a:solidFill>
                <a:latin typeface="Arial Rounded MT Bold"/>
              </a:rPr>
              <a:t>A equipe da Goccia Di Vino investe na infraestrutura para que haja atendimento de alta qualidade e capacita seus funcionários para sempre estar a um passo a frente na hora de satisfazer os nossos consumidores</a:t>
            </a:r>
            <a:endParaRPr b="0" lang="pt-BR" sz="32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1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m 1" descr=""/>
          <p:cNvPicPr/>
          <p:nvPr/>
        </p:nvPicPr>
        <p:blipFill>
          <a:blip r:embed="rId1"/>
          <a:stretch/>
        </p:blipFill>
        <p:spPr>
          <a:xfrm>
            <a:off x="0" y="4779000"/>
            <a:ext cx="2078640" cy="207864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3389400" y="427320"/>
            <a:ext cx="5893560" cy="49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e2d4c4"/>
                </a:solidFill>
                <a:latin typeface="Arial Rounded MT Bold"/>
              </a:rPr>
              <a:t>Agradecemos a preferencia na escolha de nossa empresa na hora da compra de seus produtos. E  para mais informações acesse o nosso site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e2d4c4"/>
                </a:solidFill>
                <a:latin typeface="Arial Rounded MT Bold"/>
              </a:rPr>
              <a:t> </a:t>
            </a:r>
            <a:r>
              <a:rPr b="0" lang="pt-BR" sz="3200" spc="-1" strike="noStrike" u="sng">
                <a:solidFill>
                  <a:srgbClr val="8f8f8f"/>
                </a:solidFill>
                <a:uFillTx/>
                <a:latin typeface="Arial Rounded MT Bold"/>
                <a:hlinkClick r:id="rId2"/>
              </a:rPr>
              <a:t>www.gocciadivino.com.br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e2d4c4"/>
                </a:solidFill>
                <a:latin typeface="Arial Rounded MT Bold"/>
              </a:rPr>
              <a:t>A todos o nosso muito obrigado</a:t>
            </a:r>
            <a:endParaRPr b="0" lang="pt-BR" sz="32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1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m 1" descr=""/>
          <p:cNvPicPr/>
          <p:nvPr/>
        </p:nvPicPr>
        <p:blipFill>
          <a:blip r:embed="rId1"/>
          <a:stretch/>
        </p:blipFill>
        <p:spPr>
          <a:xfrm>
            <a:off x="0" y="4779000"/>
            <a:ext cx="2078640" cy="207864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1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m 3" descr=""/>
          <p:cNvPicPr/>
          <p:nvPr/>
        </p:nvPicPr>
        <p:blipFill>
          <a:blip r:embed="rId1"/>
          <a:stretch/>
        </p:blipFill>
        <p:spPr>
          <a:xfrm>
            <a:off x="3786480" y="1119600"/>
            <a:ext cx="4618440" cy="46184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Application>LibreOffice/6.0.7.3$Linux_X86_64 LibreOffice_project/00m0$Build-3</Application>
  <Words>177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2020-06-13T22:13:34Z</dcterms:created>
  <dc:creator>Kelvin Alves</dc:creator>
  <dc:description/>
  <dc:language>pt-BR</dc:language>
  <cp:lastModifiedBy/>
  <dcterms:modified xsi:type="dcterms:W3CDTF">2020-06-14T15:07:34Z</dcterms:modified>
  <cp:revision>18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