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615" r:id="rId2"/>
    <p:sldId id="1143" r:id="rId3"/>
    <p:sldId id="1145" r:id="rId4"/>
    <p:sldId id="1152" r:id="rId5"/>
    <p:sldId id="1146" r:id="rId6"/>
    <p:sldId id="1156" r:id="rId7"/>
    <p:sldId id="1160" r:id="rId8"/>
    <p:sldId id="1157" r:id="rId9"/>
    <p:sldId id="1153" r:id="rId10"/>
    <p:sldId id="1161" r:id="rId11"/>
    <p:sldId id="1155" r:id="rId12"/>
    <p:sldId id="1158" r:id="rId13"/>
    <p:sldId id="1159" r:id="rId14"/>
    <p:sldId id="1154" r:id="rId15"/>
    <p:sldId id="1163" r:id="rId16"/>
    <p:sldId id="1162" r:id="rId17"/>
    <p:sldId id="1164" r:id="rId1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React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 변수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환경 변수 확인하기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create-react-app</a:t>
            </a:r>
            <a:r>
              <a:rPr lang="ko-KR" altLang="en-US" sz="1400" dirty="0"/>
              <a:t>에서는 </a:t>
            </a:r>
            <a:r>
              <a:rPr lang="en-US" altLang="ko-KR" sz="1400" dirty="0" err="1" smtClean="0"/>
              <a:t>autoprefixer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패키지를 통해서 벤더 접두사를 자동으로 붙인다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cross-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env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 yarn add cross-</a:t>
            </a:r>
            <a:r>
              <a:rPr lang="en-US" altLang="ko-KR" sz="1400" dirty="0" err="1">
                <a:solidFill>
                  <a:srgbClr val="FF0000"/>
                </a:solidFill>
              </a:rPr>
              <a:t>env</a:t>
            </a:r>
            <a:r>
              <a:rPr lang="en-US" altLang="ko-KR" sz="1400" dirty="0">
                <a:solidFill>
                  <a:srgbClr val="FF0000"/>
                </a:solidFill>
              </a:rPr>
              <a:t> --</a:t>
            </a:r>
            <a:r>
              <a:rPr lang="en-US" altLang="ko-KR" sz="1400" dirty="0" smtClean="0">
                <a:solidFill>
                  <a:srgbClr val="FF0000"/>
                </a:solidFill>
              </a:rPr>
              <a:t>dev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프로젝트에서 </a:t>
            </a:r>
            <a:r>
              <a:rPr lang="en-US" altLang="ko-KR" sz="1400" dirty="0"/>
              <a:t>NODE_PATH </a:t>
            </a:r>
            <a:r>
              <a:rPr lang="ko-KR" altLang="en-US" sz="1400" dirty="0"/>
              <a:t>를 사용하여 </a:t>
            </a:r>
            <a:r>
              <a:rPr lang="ko-KR" altLang="en-US" sz="1400" dirty="0" err="1"/>
              <a:t>절대경로로</a:t>
            </a:r>
            <a:r>
              <a:rPr lang="ko-KR" altLang="en-US" sz="1400" dirty="0"/>
              <a:t> 파일을 불러오기 위하여 환경 변수를 설정 할 때 운영체제마다 방식이 다르므로 공통적인 방법으로 설정 할 수 있게 해주는 라이브러리입니다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코드들을 불러올 때 </a:t>
            </a:r>
            <a:r>
              <a:rPr lang="en-US" altLang="ko-KR" sz="1400" dirty="0" smtClean="0"/>
              <a:t>"../components/Something" </a:t>
            </a:r>
            <a:r>
              <a:rPr lang="ko-KR" altLang="en-US" sz="1400" dirty="0" smtClean="0"/>
              <a:t>이런 식으로 </a:t>
            </a:r>
            <a:r>
              <a:rPr lang="ko-KR" altLang="en-US" sz="1400" dirty="0"/>
              <a:t>불러와야 하는 코드를 </a:t>
            </a:r>
            <a:r>
              <a:rPr lang="en-US" altLang="ko-KR" sz="1400" dirty="0" smtClean="0"/>
              <a:t>"components/Something" </a:t>
            </a:r>
            <a:r>
              <a:rPr lang="ko-KR" altLang="en-US" sz="1400" dirty="0"/>
              <a:t>이렇게 불러 올 수 있도록 프로젝트의 루트 경로를 설정한다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파일의 </a:t>
            </a:r>
            <a:r>
              <a:rPr lang="en-US" altLang="ko-KR" sz="1400" dirty="0"/>
              <a:t>script </a:t>
            </a:r>
            <a:r>
              <a:rPr lang="ko-KR" altLang="en-US" sz="1400" dirty="0"/>
              <a:t>부분을 수정한다</a:t>
            </a:r>
            <a:r>
              <a:rPr lang="en-US" altLang="ko-KR" sz="14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568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JS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신규 문법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(Syntax)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Ex6+ </a:t>
            </a:r>
            <a:r>
              <a:rPr lang="ko-KR" altLang="en-US" sz="1400" dirty="0" smtClean="0"/>
              <a:t>문법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지수 연산자 </a:t>
            </a:r>
            <a:r>
              <a:rPr lang="en-US" altLang="ko-KR" sz="1200" dirty="0" smtClean="0"/>
              <a:t>(Exponentiation operator)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나머지 연산자 </a:t>
            </a:r>
            <a:r>
              <a:rPr lang="en-US" altLang="ko-KR" sz="1200" dirty="0" smtClean="0"/>
              <a:t>(Rest </a:t>
            </a:r>
            <a:r>
              <a:rPr lang="en-US" altLang="ko-KR" sz="1200" dirty="0"/>
              <a:t>operator</a:t>
            </a:r>
            <a:r>
              <a:rPr lang="en-US" altLang="ko-KR" sz="1200" dirty="0" smtClean="0"/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전개 </a:t>
            </a:r>
            <a:r>
              <a:rPr lang="ko-KR" altLang="en-US" sz="1200" dirty="0" smtClean="0"/>
              <a:t>연산자 </a:t>
            </a:r>
            <a:r>
              <a:rPr lang="en-US" altLang="ko-KR" sz="1200" dirty="0" smtClean="0"/>
              <a:t>(Spread </a:t>
            </a:r>
            <a:r>
              <a:rPr lang="en-US" altLang="ko-KR" sz="1200" dirty="0"/>
              <a:t>operator</a:t>
            </a:r>
            <a:r>
              <a:rPr lang="en-US" altLang="ko-KR" sz="1200" dirty="0" smtClean="0"/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Class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동적 </a:t>
            </a:r>
            <a:r>
              <a:rPr lang="ko-KR" altLang="en-US" sz="1400" dirty="0" err="1" smtClean="0"/>
              <a:t>임포트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(Dynamic </a:t>
            </a:r>
            <a:r>
              <a:rPr lang="en-US" altLang="ko-KR" sz="1400" dirty="0"/>
              <a:t>import</a:t>
            </a:r>
            <a:r>
              <a:rPr lang="en-US" altLang="ko-KR" sz="14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HMR : hot-module-replacement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JSX </a:t>
            </a:r>
            <a:r>
              <a:rPr lang="ko-KR" altLang="en-US" sz="1400" dirty="0" smtClean="0"/>
              <a:t>문법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 </a:t>
            </a:r>
            <a:r>
              <a:rPr lang="ko-KR" altLang="en-US" sz="1400" dirty="0" smtClean="0"/>
              <a:t>후처리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Jest (Test Framework)</a:t>
            </a:r>
            <a:endParaRPr lang="ko-KR" altLang="en-US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Typescript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&amp; Flow Type System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184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Style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-in-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js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응집도가 높은 컴포넌트를 작성하기 위해서는 </a:t>
            </a:r>
            <a:r>
              <a:rPr lang="en-US" altLang="ko-KR" sz="1400" dirty="0"/>
              <a:t>CSS </a:t>
            </a:r>
            <a:r>
              <a:rPr lang="ko-KR" altLang="en-US" sz="1400" dirty="0"/>
              <a:t>코드도 컴포넌트 내부에서 </a:t>
            </a:r>
            <a:r>
              <a:rPr lang="ko-KR" altLang="en-US" sz="1400" dirty="0" smtClean="0"/>
              <a:t>관리 하는게 </a:t>
            </a:r>
            <a:r>
              <a:rPr lang="ko-KR" altLang="en-US" sz="1400" dirty="0"/>
              <a:t>좋다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 install </a:t>
            </a:r>
            <a:r>
              <a:rPr lang="en-US" altLang="ko-KR" sz="1400" dirty="0" smtClean="0"/>
              <a:t>styled-components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css-moudle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-module</a:t>
            </a:r>
            <a:r>
              <a:rPr lang="ko-KR" altLang="en-US" sz="1400" dirty="0"/>
              <a:t>을 사용하면 일반적인 </a:t>
            </a:r>
            <a:r>
              <a:rPr lang="en-US" altLang="ko-KR" sz="1400" dirty="0"/>
              <a:t>CSS </a:t>
            </a:r>
            <a:r>
              <a:rPr lang="ko-KR" altLang="en-US" sz="1400" dirty="0"/>
              <a:t>파일에서 </a:t>
            </a:r>
            <a:r>
              <a:rPr lang="ko-KR" altLang="en-US" sz="1400" dirty="0" err="1"/>
              <a:t>클래스명이</a:t>
            </a:r>
            <a:r>
              <a:rPr lang="ko-KR" altLang="en-US" sz="1400" dirty="0"/>
              <a:t> 충돌할 수 있는 단점을 극복할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 install </a:t>
            </a:r>
            <a:r>
              <a:rPr lang="en-US" altLang="ko-KR" sz="1400" dirty="0" smtClean="0"/>
              <a:t>classnames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sass-loader or node-sass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순수 </a:t>
            </a:r>
            <a:r>
              <a:rPr lang="en-US" altLang="ko-KR" sz="1400" dirty="0"/>
              <a:t>CSS </a:t>
            </a:r>
            <a:r>
              <a:rPr lang="ko-KR" altLang="en-US" sz="1400" dirty="0"/>
              <a:t>문법은 코드를 재사용하기 힘들기 때문에 </a:t>
            </a:r>
            <a:r>
              <a:rPr lang="en-US" altLang="ko-KR" sz="1400" dirty="0"/>
              <a:t>Sass(Syntactically awesome stylesheets)</a:t>
            </a:r>
            <a:r>
              <a:rPr lang="ko-KR" altLang="en-US" sz="1400" dirty="0"/>
              <a:t>를 이용한다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Sass</a:t>
            </a:r>
            <a:r>
              <a:rPr lang="ko-KR" altLang="en-US" sz="1400" dirty="0"/>
              <a:t>에는 변수와 믹스인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mixin</a:t>
            </a:r>
            <a:r>
              <a:rPr lang="en-US" altLang="ko-KR" sz="1400" dirty="0"/>
              <a:t>) </a:t>
            </a:r>
            <a:r>
              <a:rPr lang="ko-KR" altLang="en-US" sz="1400" dirty="0"/>
              <a:t>개념이 있어서 </a:t>
            </a:r>
            <a:r>
              <a:rPr lang="ko-KR" altLang="en-US" sz="1400" dirty="0" smtClean="0"/>
              <a:t>코드 중복을 </a:t>
            </a:r>
            <a:r>
              <a:rPr lang="ko-KR" altLang="en-US" sz="1400" dirty="0"/>
              <a:t>많이 줄일 수 있다</a:t>
            </a:r>
            <a:r>
              <a:rPr lang="en-US" altLang="ko-KR" sz="14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547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Routing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react-router-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</a:rPr>
              <a:t>dom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리액트</a:t>
            </a:r>
            <a:r>
              <a:rPr lang="ko-KR" altLang="en-US" sz="1200" dirty="0"/>
              <a:t> 애플리케이션의 페이지 전환은 단일 페이지 애플리케이션 </a:t>
            </a:r>
            <a:r>
              <a:rPr lang="en-US" altLang="ko-KR" sz="1200" dirty="0"/>
              <a:t>(SPA) </a:t>
            </a:r>
            <a:r>
              <a:rPr lang="ko-KR" altLang="en-US" sz="1200" dirty="0"/>
              <a:t>방식으로 개발하는 것이 정석이다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단일 </a:t>
            </a:r>
            <a:r>
              <a:rPr lang="ko-KR" altLang="en-US" sz="1200" dirty="0"/>
              <a:t>페이지 애플리케이션은 초기 요청 시 서버에서 첫 페이지를 처리하고 이후의 라우팅은 클라이언트에서 처리하는 웹 애플리케이션이다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전통적인 </a:t>
            </a:r>
            <a:r>
              <a:rPr lang="ko-KR" altLang="en-US" sz="1200" dirty="0"/>
              <a:t>방식의 웹 페이지는 페이지를 전환할 때마다 렌더링 결과를 서버에서 받기 때문에 화면이 깜빡이는 단점이 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단일 </a:t>
            </a:r>
            <a:r>
              <a:rPr lang="ko-KR" altLang="en-US" sz="1200" dirty="0"/>
              <a:t>페이지 애플리케이션은 페이지 전환에 의한 렌더링을 클라이언트에서 처리하기 때문에 마치 </a:t>
            </a:r>
            <a:r>
              <a:rPr lang="ko-KR" altLang="en-US" sz="1200" dirty="0" err="1"/>
              <a:t>네이티브</a:t>
            </a:r>
            <a:r>
              <a:rPr lang="ko-KR" altLang="en-US" sz="1200" dirty="0"/>
              <a:t> 애플리케이션처럼 자연스럽게 동작한다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브라우저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히스토리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API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useEffect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함수는 이벤트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등록하거나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호출하는 등의 부수 효과를 처리할 때 사용하는 훅이다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여기에서는 </a:t>
            </a:r>
            <a:r>
              <a:rPr lang="ko-KR" altLang="en-US" sz="1200" dirty="0"/>
              <a:t>컴포넌트가 </a:t>
            </a:r>
            <a:r>
              <a:rPr lang="ko-KR" altLang="en-US" sz="1200" dirty="0" err="1"/>
              <a:t>마운트된</a:t>
            </a:r>
            <a:r>
              <a:rPr lang="ko-KR" altLang="en-US" sz="1200" dirty="0"/>
              <a:t> 후에 </a:t>
            </a:r>
            <a:r>
              <a:rPr lang="en-US" altLang="ko-KR" sz="1200" dirty="0" err="1"/>
              <a:t>popstate</a:t>
            </a:r>
            <a:r>
              <a:rPr lang="en-US" altLang="ko-KR" sz="1200" dirty="0"/>
              <a:t>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등록하는 용도로 사용했다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popstate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이벤트가 발생하면 페이지를 전환한다는 의미이다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replaceState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함수는 </a:t>
            </a:r>
            <a:r>
              <a:rPr lang="en-US" altLang="ko-KR" sz="1200" dirty="0" err="1"/>
              <a:t>pushState</a:t>
            </a:r>
            <a:r>
              <a:rPr lang="ko-KR" altLang="en-US" sz="1200" dirty="0"/>
              <a:t>와 거의 같지만 스택에 </a:t>
            </a:r>
            <a:r>
              <a:rPr lang="en-US" altLang="ko-KR" sz="1200" dirty="0"/>
              <a:t>state</a:t>
            </a:r>
            <a:r>
              <a:rPr lang="ko-KR" altLang="en-US" sz="1200" dirty="0"/>
              <a:t>를 쌓지 않고 가장 최신의 </a:t>
            </a:r>
            <a:r>
              <a:rPr lang="en-US" altLang="ko-KR" sz="1200" dirty="0"/>
              <a:t>state</a:t>
            </a:r>
            <a:r>
              <a:rPr lang="ko-KR" altLang="en-US" sz="1200" dirty="0"/>
              <a:t>를 대체한다</a:t>
            </a:r>
            <a:r>
              <a:rPr lang="en-US" altLang="ko-KR" sz="1200" dirty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9068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테스트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jest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create-react-app</a:t>
            </a:r>
            <a:r>
              <a:rPr lang="ko-KR" altLang="en-US" sz="1600" dirty="0"/>
              <a:t>에는 </a:t>
            </a:r>
            <a:r>
              <a:rPr lang="en-US" altLang="ko-KR" sz="1600" dirty="0" smtClean="0"/>
              <a:t>jest</a:t>
            </a:r>
            <a:r>
              <a:rPr lang="ko-KR" altLang="en-US" sz="1600" dirty="0" smtClean="0"/>
              <a:t>라는 </a:t>
            </a:r>
            <a:r>
              <a:rPr lang="ko-KR" altLang="en-US" sz="1600" dirty="0"/>
              <a:t>테스트 프레임워크를 기반으로 테스트 시스템에 구축된다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test --coverage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90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Redux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미들웨어는</a:t>
            </a:r>
            <a:r>
              <a:rPr lang="en-US" altLang="ko-KR" sz="1400" dirty="0"/>
              <a:t>, </a:t>
            </a:r>
            <a:r>
              <a:rPr lang="ko-KR" altLang="en-US" sz="1400" dirty="0"/>
              <a:t>액션이 </a:t>
            </a:r>
            <a:r>
              <a:rPr lang="ko-KR" altLang="en-US" sz="1400" dirty="0" err="1"/>
              <a:t>디스패치</a:t>
            </a:r>
            <a:r>
              <a:rPr lang="en-US" altLang="ko-KR" sz="1400" dirty="0"/>
              <a:t>(dispatch) </a:t>
            </a:r>
            <a:r>
              <a:rPr lang="ko-KR" altLang="en-US" sz="1400" dirty="0"/>
              <a:t>되어서 </a:t>
            </a:r>
            <a:r>
              <a:rPr lang="ko-KR" altLang="en-US" sz="1400" dirty="0" err="1"/>
              <a:t>리듀서에서</a:t>
            </a:r>
            <a:r>
              <a:rPr lang="ko-KR" altLang="en-US" sz="1400" dirty="0"/>
              <a:t> 이를 처리하기전에 사전에 지정된 작업들을 설정합니다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미들웨어를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액션과 </a:t>
            </a:r>
            <a:r>
              <a:rPr lang="ko-KR" altLang="en-US" sz="1400" dirty="0" err="1"/>
              <a:t>리듀서</a:t>
            </a:r>
            <a:r>
              <a:rPr lang="ko-KR" altLang="en-US" sz="1400" dirty="0"/>
              <a:t> 사이의 </a:t>
            </a:r>
            <a:r>
              <a:rPr lang="ko-KR" altLang="en-US" sz="1400" dirty="0" err="1"/>
              <a:t>중간자라고</a:t>
            </a:r>
            <a:r>
              <a:rPr lang="ko-KR" altLang="en-US" sz="1400" dirty="0"/>
              <a:t> 이해하시면 되겠습니다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리듀서가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액션을 처리하기 전에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미들웨어가</a:t>
            </a:r>
            <a:r>
              <a:rPr lang="ko-KR" altLang="en-US" sz="1400" dirty="0"/>
              <a:t> 할 </a:t>
            </a:r>
            <a:r>
              <a:rPr lang="ko-KR" altLang="en-US" sz="1400" dirty="0" err="1"/>
              <a:t>수있는</a:t>
            </a:r>
            <a:r>
              <a:rPr lang="ko-KR" altLang="en-US" sz="1400" dirty="0"/>
              <a:t> 작업들은 여러가지가 있는데요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단순히 </a:t>
            </a:r>
            <a:r>
              <a:rPr lang="ko-KR" altLang="en-US" sz="1400" dirty="0"/>
              <a:t>전달받은 액션을 콘솔에 기록을 할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전달받은 액션에 기반하여 액션을 아예 취소시켜버리거나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</a:t>
            </a:r>
            <a:r>
              <a:rPr lang="ko-KR" altLang="en-US" sz="1400" dirty="0"/>
              <a:t>종류의 액션들을 추가적으로 </a:t>
            </a:r>
            <a:r>
              <a:rPr lang="ko-KR" altLang="en-US" sz="1400" dirty="0" err="1"/>
              <a:t>디스패치</a:t>
            </a:r>
            <a:r>
              <a:rPr lang="ko-KR" altLang="en-US" sz="1400" dirty="0"/>
              <a:t> 할 수도 있습니다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axios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는 </a:t>
            </a:r>
            <a:r>
              <a:rPr lang="en-US" altLang="ko-KR" sz="1400" dirty="0"/>
              <a:t>Promise </a:t>
            </a:r>
            <a:r>
              <a:rPr lang="ko-KR" altLang="en-US" sz="1400" dirty="0"/>
              <a:t>기반 </a:t>
            </a:r>
            <a:r>
              <a:rPr lang="en-US" altLang="ko-KR" sz="1400" dirty="0"/>
              <a:t>HTTP Client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106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Redux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redux-thunk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리덕스를</a:t>
            </a:r>
            <a:r>
              <a:rPr lang="ko-KR" altLang="en-US" sz="1400" dirty="0" smtClean="0"/>
              <a:t> 사용하는 어플리케이션에서 비동기 작업을 처리 할 때 가장 기본적인 방법으로는 </a:t>
            </a:r>
            <a:r>
              <a:rPr lang="en-US" altLang="ko-KR" sz="1400" dirty="0" err="1" smtClean="0"/>
              <a:t>redux-thunk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라는 </a:t>
            </a:r>
            <a:r>
              <a:rPr lang="ko-KR" altLang="en-US" sz="1400" dirty="0" err="1" smtClean="0"/>
              <a:t>미들웨어를</a:t>
            </a:r>
            <a:r>
              <a:rPr lang="ko-KR" altLang="en-US" sz="1400" dirty="0" smtClean="0"/>
              <a:t> 사용 하는 것입니다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 err="1"/>
              <a:t>미들웨어는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리덕스를</a:t>
            </a:r>
            <a:r>
              <a:rPr lang="ko-KR" altLang="en-US" sz="1400" dirty="0"/>
              <a:t> 개발한 </a:t>
            </a:r>
            <a:r>
              <a:rPr lang="en-US" altLang="ko-KR" sz="1400" dirty="0"/>
              <a:t>Dan Abramov </a:t>
            </a:r>
            <a:r>
              <a:rPr lang="ko-KR" altLang="en-US" sz="1400" dirty="0"/>
              <a:t>가 만든 것이며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redux</a:t>
            </a:r>
            <a:r>
              <a:rPr lang="en-US" altLang="ko-KR" sz="1400" dirty="0"/>
              <a:t> </a:t>
            </a:r>
            <a:r>
              <a:rPr lang="ko-KR" altLang="en-US" sz="1400" dirty="0"/>
              <a:t>공식 매뉴얼에서도 이 </a:t>
            </a:r>
            <a:r>
              <a:rPr lang="ko-KR" altLang="en-US" sz="1400" dirty="0" err="1"/>
              <a:t>미들웨어를</a:t>
            </a:r>
            <a:r>
              <a:rPr lang="ko-KR" altLang="en-US" sz="1400" dirty="0"/>
              <a:t> 사용하여 비동기 작업을 다룹니다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이를 </a:t>
            </a:r>
            <a:r>
              <a:rPr lang="ko-KR" altLang="en-US" sz="1400" dirty="0"/>
              <a:t>사용하여 비동기 작업을 </a:t>
            </a:r>
            <a:r>
              <a:rPr lang="ko-KR" altLang="en-US" sz="1400" dirty="0" smtClean="0"/>
              <a:t>관리 하는 것은 </a:t>
            </a:r>
            <a:r>
              <a:rPr lang="ko-KR" altLang="en-US" sz="1400" dirty="0"/>
              <a:t>매우 직관적이고 간단합니다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 err="1"/>
              <a:t>미들웨어는</a:t>
            </a:r>
            <a:r>
              <a:rPr lang="ko-KR" altLang="en-US" sz="1400" dirty="0"/>
              <a:t> 객체 대신 함수를 생성하는 액션 </a:t>
            </a:r>
            <a:r>
              <a:rPr lang="ko-KR" altLang="en-US" sz="1400" dirty="0" err="1"/>
              <a:t>생성함수를</a:t>
            </a:r>
            <a:r>
              <a:rPr lang="ko-KR" altLang="en-US" sz="1400" dirty="0"/>
              <a:t> 작성 할 수 있게 해줍니다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리덕스에서는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기본적으로는 액션 객체를 </a:t>
            </a:r>
            <a:r>
              <a:rPr lang="ko-KR" altLang="en-US" sz="1400" dirty="0" err="1"/>
              <a:t>디스패치합니다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일반 </a:t>
            </a:r>
            <a:r>
              <a:rPr lang="ko-KR" altLang="en-US" sz="1400" dirty="0"/>
              <a:t>액션 </a:t>
            </a:r>
            <a:r>
              <a:rPr lang="ko-KR" altLang="en-US" sz="1400" dirty="0" err="1"/>
              <a:t>생성자는</a:t>
            </a:r>
            <a:r>
              <a:rPr lang="en-US" altLang="ko-KR" sz="1400" dirty="0"/>
              <a:t>, </a:t>
            </a:r>
            <a:r>
              <a:rPr lang="ko-KR" altLang="en-US" sz="1400" dirty="0"/>
              <a:t>다음과 같이 </a:t>
            </a:r>
            <a:r>
              <a:rPr lang="ko-KR" altLang="en-US" sz="1400" dirty="0" err="1" smtClean="0"/>
              <a:t>파라메터를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가지고 액션 객체를 생성하는 </a:t>
            </a:r>
            <a:r>
              <a:rPr lang="ko-KR" altLang="en-US" sz="1400" dirty="0" err="1" smtClean="0"/>
              <a:t>작업만합니다</a:t>
            </a:r>
            <a:r>
              <a:rPr lang="en-US" altLang="ko-KR" sz="14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995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API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axios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axios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는 </a:t>
            </a:r>
            <a:r>
              <a:rPr lang="en-US" altLang="ko-KR" sz="1400" dirty="0"/>
              <a:t>Promise </a:t>
            </a:r>
            <a:r>
              <a:rPr lang="ko-KR" altLang="en-US" sz="1400" dirty="0"/>
              <a:t>기반 </a:t>
            </a:r>
            <a:r>
              <a:rPr lang="en-US" altLang="ko-KR" sz="1400" dirty="0"/>
              <a:t>HTTP Client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1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Routing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react-router-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dom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react-router-</a:t>
            </a:r>
            <a:r>
              <a:rPr lang="en-US" altLang="ko-KR" sz="1600" dirty="0" err="1" smtClean="0"/>
              <a:t>dom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add cross-</a:t>
            </a:r>
            <a:r>
              <a:rPr lang="en-US" altLang="ko-KR" sz="1600" dirty="0" err="1" smtClean="0"/>
              <a:t>env</a:t>
            </a:r>
            <a:r>
              <a:rPr lang="en-US" altLang="ko-KR" sz="1600" dirty="0" smtClean="0"/>
              <a:t> --dev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add query-string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1029" name="Picture 5" descr="Do You Know Why React Router v4 Is All About Components? |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91" y="3068960"/>
            <a:ext cx="6175304" cy="27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Redux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react-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redux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react-</a:t>
            </a:r>
            <a:r>
              <a:rPr lang="en-US" altLang="ko-KR" sz="1600" dirty="0" err="1" smtClean="0"/>
              <a:t>redux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add </a:t>
            </a:r>
            <a:r>
              <a:rPr lang="en-US" altLang="ko-KR" sz="1600" dirty="0" err="1" smtClean="0"/>
              <a:t>redux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</a:t>
            </a:r>
            <a:r>
              <a:rPr lang="en-US" altLang="ko-KR" sz="1600" dirty="0"/>
              <a:t>add </a:t>
            </a:r>
            <a:r>
              <a:rPr lang="en-US" altLang="ko-KR" sz="1600" dirty="0" smtClean="0"/>
              <a:t>react-</a:t>
            </a:r>
            <a:r>
              <a:rPr lang="en-US" altLang="ko-KR" sz="1600" dirty="0" err="1" smtClean="0"/>
              <a:t>redux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3074" name="Picture 2" descr="리액트 상태관리 - Redux를 이용해보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64" y="3284984"/>
            <a:ext cx="47625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Ref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리액트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개발을 </a:t>
            </a:r>
            <a:r>
              <a:rPr lang="ko-KR" altLang="en-US" sz="1600" dirty="0" err="1"/>
              <a:t>하다보면</a:t>
            </a:r>
            <a:r>
              <a:rPr lang="ko-KR" altLang="en-US" sz="1600" dirty="0"/>
              <a:t> </a:t>
            </a:r>
            <a:r>
              <a:rPr lang="en-US" altLang="ko-KR" sz="1600" dirty="0"/>
              <a:t>DOM </a:t>
            </a:r>
            <a:r>
              <a:rPr lang="ko-KR" altLang="en-US" sz="1600" dirty="0"/>
              <a:t>에 직접적인 </a:t>
            </a:r>
            <a:r>
              <a:rPr lang="ko-KR" altLang="en-US" sz="1600" dirty="0" smtClean="0"/>
              <a:t>접근할 경우 </a:t>
            </a:r>
            <a:r>
              <a:rPr lang="en-US" altLang="ko-KR" sz="1600" dirty="0" smtClean="0"/>
              <a:t>ref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input </a:t>
            </a:r>
            <a:r>
              <a:rPr lang="en-US" altLang="ko-KR" sz="1400" dirty="0"/>
              <a:t>/ 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 </a:t>
            </a:r>
            <a:r>
              <a:rPr lang="ko-KR" altLang="en-US" sz="1400" dirty="0"/>
              <a:t>등에 포커스를 해야 </a:t>
            </a:r>
            <a:r>
              <a:rPr lang="ko-KR" altLang="en-US" sz="1400" dirty="0" smtClean="0"/>
              <a:t>할 때</a:t>
            </a:r>
            <a:endParaRPr lang="ko-KR" altLang="en-US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특정 </a:t>
            </a:r>
            <a:r>
              <a:rPr lang="en-US" altLang="ko-KR" sz="1400" dirty="0"/>
              <a:t>DOM </a:t>
            </a:r>
            <a:r>
              <a:rPr lang="ko-KR" altLang="en-US" sz="1400" dirty="0"/>
              <a:t>의 크기를 가져와야 할 때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특정 </a:t>
            </a:r>
            <a:r>
              <a:rPr lang="en-US" altLang="ko-KR" sz="1400" dirty="0"/>
              <a:t>DOM </a:t>
            </a:r>
            <a:r>
              <a:rPr lang="ko-KR" altLang="en-US" sz="1400" dirty="0"/>
              <a:t>에서 스크롤 위치를 가져오거나 설정을 해야 할 때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외부 </a:t>
            </a:r>
            <a:r>
              <a:rPr lang="ko-KR" altLang="en-US" sz="1400" dirty="0"/>
              <a:t>라이브러리 </a:t>
            </a:r>
            <a:r>
              <a:rPr lang="en-US" altLang="ko-KR" sz="1400" dirty="0"/>
              <a:t>(</a:t>
            </a:r>
            <a:r>
              <a:rPr lang="ko-KR" altLang="en-US" sz="1400" dirty="0"/>
              <a:t>플레이어</a:t>
            </a:r>
            <a:r>
              <a:rPr lang="en-US" altLang="ko-KR" sz="1400" dirty="0"/>
              <a:t>, </a:t>
            </a:r>
            <a:r>
              <a:rPr lang="ko-KR" altLang="en-US" sz="1400" dirty="0"/>
              <a:t>차트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캐로절</a:t>
            </a:r>
            <a:r>
              <a:rPr lang="ko-KR" altLang="en-US" sz="1400" dirty="0"/>
              <a:t> 등</a:t>
            </a:r>
            <a:r>
              <a:rPr lang="en-US" altLang="ko-KR" sz="1400" dirty="0"/>
              <a:t>) </a:t>
            </a:r>
            <a:r>
              <a:rPr lang="ko-KR" altLang="en-US" sz="1400" dirty="0"/>
              <a:t>을 사용 할 때</a:t>
            </a:r>
          </a:p>
          <a:p>
            <a:pPr lvl="1" latinLnBrk="0">
              <a:lnSpc>
                <a:spcPct val="150000"/>
              </a:lnSpc>
            </a:pPr>
            <a:endParaRPr lang="ko-KR" altLang="en-US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외부라이브러리를 </a:t>
            </a:r>
            <a:r>
              <a:rPr lang="ko-KR" altLang="en-US" sz="1600" dirty="0"/>
              <a:t>사용 할 </a:t>
            </a:r>
            <a:r>
              <a:rPr lang="ko-KR" altLang="en-US" sz="1600" dirty="0" smtClean="0"/>
              <a:t>때 주의 사항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라이브러리를 </a:t>
            </a:r>
            <a:r>
              <a:rPr lang="ko-KR" altLang="en-US" sz="1400" dirty="0"/>
              <a:t>적용 할 </a:t>
            </a:r>
            <a:r>
              <a:rPr lang="en-US" altLang="ko-KR" sz="1400" dirty="0"/>
              <a:t>DOM </a:t>
            </a:r>
            <a:r>
              <a:rPr lang="ko-KR" altLang="en-US" sz="1400" dirty="0"/>
              <a:t>에 </a:t>
            </a:r>
            <a:r>
              <a:rPr lang="en-US" altLang="ko-KR" sz="1400" dirty="0"/>
              <a:t>ref </a:t>
            </a:r>
            <a:r>
              <a:rPr lang="ko-KR" altLang="en-US" sz="1400" dirty="0"/>
              <a:t>를 설정합니다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componentDidMount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가 발생하면 외부라이브러리 인스턴스를 생성합니다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컴포넌트 </a:t>
            </a:r>
            <a:r>
              <a:rPr lang="ko-KR" altLang="en-US" sz="1400" dirty="0"/>
              <a:t>내용이 바뀌어야 할 일이 있다면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componentDidUpdate</a:t>
            </a:r>
            <a:r>
              <a:rPr lang="en-US" altLang="ko-KR" sz="1400" dirty="0"/>
              <a:t> </a:t>
            </a:r>
            <a:r>
              <a:rPr lang="ko-KR" altLang="en-US" sz="1400" dirty="0"/>
              <a:t>에서 기존의 인스턴스를 제거하고 새로 인스턴스를 만듭니다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mtClean="0"/>
              <a:t>이 과정에서</a:t>
            </a:r>
            <a:r>
              <a:rPr lang="en-US" altLang="ko-KR" sz="1400" smtClean="0"/>
              <a:t> </a:t>
            </a:r>
            <a:r>
              <a:rPr lang="en-US" altLang="ko-KR" sz="1400" dirty="0" err="1"/>
              <a:t>componentDidUpdate</a:t>
            </a:r>
            <a:r>
              <a:rPr lang="en-US" altLang="ko-KR" sz="1400" dirty="0"/>
              <a:t> </a:t>
            </a:r>
            <a:r>
              <a:rPr lang="ko-KR" altLang="en-US" sz="1400" dirty="0"/>
              <a:t>에서 실제 데이터가 바뀌었는지 비교를 해야합니다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컴포넌트가 </a:t>
            </a:r>
            <a:r>
              <a:rPr lang="ko-KR" altLang="en-US" sz="1400" dirty="0" err="1"/>
              <a:t>언마운트될</a:t>
            </a:r>
            <a:r>
              <a:rPr lang="ko-KR" altLang="en-US" sz="1400" dirty="0"/>
              <a:t> 때 인스턴스를 제거합니다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936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CORS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Cross-Origin Resource Sharing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CORS(Cross-Origin Resource Sharing)</a:t>
            </a:r>
            <a:r>
              <a:rPr lang="ko-KR" altLang="en-US" sz="1600" dirty="0"/>
              <a:t>는 교차 출처 리소스 공유라는 기능으로 실행 중인 웹 어플리케이션이 다른 출처의 리소스에 접근할 수 있는 권한을 부여할 수 있도록 웹브라우저에 알려주는 기능입니다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1026" name="Picture 2" descr="Complete Guide to Cross-Origin Resource Sharing (CORS) - KeyCDN Suppo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3284984"/>
            <a:ext cx="5393634" cy="26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6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scripts - package.js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"start" : "react-scripts start"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개발 </a:t>
            </a:r>
            <a:r>
              <a:rPr lang="ko-KR" altLang="en-US" sz="1200" dirty="0"/>
              <a:t>모드로 프로그램을 실행하는 명령어이다</a:t>
            </a:r>
            <a:r>
              <a:rPr lang="en-US" altLang="ko-KR" sz="12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개발 </a:t>
            </a:r>
            <a:r>
              <a:rPr lang="ko-KR" altLang="en-US" sz="1200" dirty="0"/>
              <a:t>모드로 실행하면 </a:t>
            </a:r>
            <a:r>
              <a:rPr lang="en-US" altLang="ko-KR" sz="1200" dirty="0"/>
              <a:t>HMR</a:t>
            </a:r>
            <a:r>
              <a:rPr lang="ko-KR" altLang="en-US" sz="1200" dirty="0"/>
              <a:t>이 동작하기 때문에 코드를 수정하면 화면에 즉시 반영된다</a:t>
            </a:r>
            <a:r>
              <a:rPr lang="en-US" altLang="ko-KR" sz="12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개발 모드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npm start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npm run build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npx serve -s build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sever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seve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패키지는 </a:t>
            </a:r>
            <a:r>
              <a:rPr lang="en-US" altLang="ko-KR" sz="1200" dirty="0" smtClean="0"/>
              <a:t>node.js  </a:t>
            </a:r>
            <a:r>
              <a:rPr lang="ko-KR" altLang="en-US" sz="1200" dirty="0" smtClean="0"/>
              <a:t>환경에서 동작하는 웹 서버 어플리케이션이다</a:t>
            </a:r>
            <a:r>
              <a:rPr lang="en-US" altLang="ko-KR" sz="1200" dirty="0" smtClean="0"/>
              <a:t>.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정적 파일을 간단하게 서비스 할 수 있다</a:t>
            </a:r>
            <a:r>
              <a:rPr lang="en-US" altLang="ko-KR" sz="1200" dirty="0" smtClean="0"/>
              <a:t>.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HTTP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실행 옵션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Windows </a:t>
            </a:r>
            <a:r>
              <a:rPr lang="ko-KR" altLang="en-US" sz="1400" dirty="0"/>
              <a:t>운영 체제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set HTTPS=true &amp;&amp; npm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14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build/static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폴더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build/static </a:t>
            </a:r>
            <a:r>
              <a:rPr lang="ko-KR" altLang="en-US" sz="1400" dirty="0"/>
              <a:t>폴더 밑에 생성된 파일의 </a:t>
            </a:r>
            <a:r>
              <a:rPr lang="ko-KR" altLang="en-US" sz="1400" dirty="0" smtClean="0"/>
              <a:t>이름에는 해시</a:t>
            </a:r>
            <a:r>
              <a:rPr lang="en-US" altLang="ko-KR" sz="1400" dirty="0" smtClean="0"/>
              <a:t>(Hash)</a:t>
            </a:r>
            <a:r>
              <a:rPr lang="ko-KR" altLang="en-US" sz="1400" dirty="0" smtClean="0"/>
              <a:t>값이 </a:t>
            </a:r>
            <a:r>
              <a:rPr lang="ko-KR" altLang="en-US" sz="1400" dirty="0"/>
              <a:t>포함되어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파일의 내용이 변경되지 않으면 </a:t>
            </a:r>
            <a:r>
              <a:rPr lang="ko-KR" altLang="en-US" sz="1400" dirty="0" err="1"/>
              <a:t>해시값은</a:t>
            </a:r>
            <a:r>
              <a:rPr lang="ko-KR" altLang="en-US" sz="1400" dirty="0"/>
              <a:t> 항상 같다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 </a:t>
            </a:r>
            <a:r>
              <a:rPr lang="ko-KR" altLang="en-US" sz="1400" dirty="0"/>
              <a:t>빌드를 하더라도 변경되지 않은 파일은 브라우저에 </a:t>
            </a:r>
            <a:r>
              <a:rPr lang="ko-KR" altLang="en-US" sz="1400" dirty="0" err="1"/>
              <a:t>캐싱되어</a:t>
            </a:r>
            <a:r>
              <a:rPr lang="ko-KR" altLang="en-US" sz="1400" dirty="0"/>
              <a:t> 있는 파일이 사용된다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재방문의 경우 빠르게 페이지가 </a:t>
            </a:r>
            <a:r>
              <a:rPr lang="ko-KR" altLang="en-US" sz="1400" dirty="0" err="1"/>
              <a:t>렌더링되는</a:t>
            </a:r>
            <a:r>
              <a:rPr lang="ko-KR" altLang="en-US" sz="1400" dirty="0"/>
              <a:t> 효과를 볼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이미지 </a:t>
            </a:r>
            <a:r>
              <a:rPr lang="ko-KR" altLang="en-US" sz="1400" dirty="0"/>
              <a:t>파일의 크기가 </a:t>
            </a:r>
            <a:r>
              <a:rPr lang="en-US" altLang="ko-KR" sz="1400" dirty="0"/>
              <a:t>10KB </a:t>
            </a:r>
            <a:r>
              <a:rPr lang="ko-KR" altLang="en-US" sz="1400" dirty="0"/>
              <a:t>보다 작은 경우에는 별도의 파일로 생성하지 않고 </a:t>
            </a:r>
            <a:r>
              <a:rPr lang="en-US" altLang="ko-KR" sz="1400" dirty="0"/>
              <a:t>data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형식으로 자바스크립트 파일에 포함된다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설정 파일 추출하기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npm run eject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숨겨져 있는 </a:t>
            </a:r>
            <a:r>
              <a:rPr lang="en-US" altLang="ko-KR" sz="1400" dirty="0"/>
              <a:t>create-react-app</a:t>
            </a:r>
            <a:r>
              <a:rPr lang="ko-KR" altLang="en-US" sz="1400" dirty="0"/>
              <a:t>의 내부 설정 파일이 밖으로 노출된다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react-scripts </a:t>
            </a:r>
            <a:r>
              <a:rPr lang="ko-KR" altLang="en-US" sz="1400" dirty="0"/>
              <a:t>프로젝트를 포크</a:t>
            </a:r>
            <a:r>
              <a:rPr lang="en-US" altLang="ko-KR" sz="1400" dirty="0"/>
              <a:t>(fork)</a:t>
            </a:r>
            <a:r>
              <a:rPr lang="ko-KR" altLang="en-US" sz="1400" dirty="0"/>
              <a:t>해서 나만의 스크립트를 만든다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react-app-rewired </a:t>
            </a:r>
            <a:r>
              <a:rPr lang="ko-KR" altLang="en-US" sz="1200" dirty="0">
                <a:solidFill>
                  <a:srgbClr val="FF0000"/>
                </a:solidFill>
              </a:rPr>
              <a:t>패키지를 사용한다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247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src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폴더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 </a:t>
            </a:r>
            <a:r>
              <a:rPr lang="ko-KR" altLang="en-US" sz="1400" dirty="0"/>
              <a:t>폴더 바깥에 있는 파일을 </a:t>
            </a:r>
            <a:r>
              <a:rPr lang="en-US" altLang="ko-KR" sz="1400" dirty="0"/>
              <a:t>import </a:t>
            </a:r>
            <a:r>
              <a:rPr lang="ko-KR" altLang="en-US" sz="1400" dirty="0"/>
              <a:t>키워드를 이용해서 가져오려고 하면 실패한다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next.js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검색 엔진 최적화가 중요하다면 </a:t>
            </a:r>
            <a:r>
              <a:rPr lang="en-US" altLang="ko-KR" sz="1400" dirty="0"/>
              <a:t>create-react-app </a:t>
            </a:r>
            <a:r>
              <a:rPr lang="ko-KR" altLang="en-US" sz="1400" dirty="0"/>
              <a:t>보다는 서버사이드 렌더링에 특화된 </a:t>
            </a:r>
            <a:r>
              <a:rPr lang="en-US" altLang="ko-KR" sz="1400" dirty="0"/>
              <a:t>next.js</a:t>
            </a:r>
            <a:r>
              <a:rPr lang="ko-KR" altLang="en-US" sz="1400" dirty="0"/>
              <a:t>를 사용하는게 좋다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PWA (Progressive Web App)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serviceWorker.js : PWA</a:t>
            </a:r>
            <a:r>
              <a:rPr lang="ko-KR" altLang="en-US" sz="1400" dirty="0" smtClean="0"/>
              <a:t> 관련 </a:t>
            </a:r>
            <a:r>
              <a:rPr lang="ko-KR" altLang="en-US" sz="1400" dirty="0"/>
              <a:t>코드가 들어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433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코드 분할 하기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(Code Splitting)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 분할을 사용하지 않으면 전체 코드를 한 번에 내려 주기 때문에 첫 페이지가 뜨는 시간이 오래 걸린다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동적 </a:t>
            </a:r>
            <a:r>
              <a:rPr lang="ko-KR" altLang="en-US" sz="1400" dirty="0" err="1" smtClean="0"/>
              <a:t>임포트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(Dynamic Import)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라우팅 </a:t>
            </a:r>
            <a:r>
              <a:rPr lang="en-US" altLang="ko-KR" sz="1400" dirty="0" smtClean="0"/>
              <a:t>(Routing)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폴리필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Polyfill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기능이 존재하는지 검사해서 그 기능이 없을 때만 주입하는 것을 </a:t>
            </a:r>
            <a:r>
              <a:rPr lang="ko-KR" altLang="en-US" sz="1400" dirty="0" err="1"/>
              <a:t>폴리필이이라고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환경 변수 확인하기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create-react-app</a:t>
            </a:r>
            <a:r>
              <a:rPr lang="ko-KR" altLang="en-US" sz="1400" dirty="0"/>
              <a:t>에서는 </a:t>
            </a:r>
            <a:r>
              <a:rPr lang="en-US" altLang="ko-KR" sz="1400" dirty="0" err="1" smtClean="0"/>
              <a:t>autoprefixer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패키지를 통해서 벤더 접두사를 자동으로 붙인다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76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39437</TotalTime>
  <Words>911</Words>
  <Application>Microsoft Office PowerPoint</Application>
  <PresentationFormat>화면 슬라이드 쇼(4:3)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React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3959</cp:revision>
  <cp:lastPrinted>2020-07-31T05:58:37Z</cp:lastPrinted>
  <dcterms:created xsi:type="dcterms:W3CDTF">2007-03-28T23:45:48Z</dcterms:created>
  <dcterms:modified xsi:type="dcterms:W3CDTF">2023-02-07T09:40:22Z</dcterms:modified>
</cp:coreProperties>
</file>